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7" r:id="rId2"/>
    <p:sldId id="276" r:id="rId3"/>
    <p:sldId id="259" r:id="rId4"/>
    <p:sldId id="260" r:id="rId5"/>
    <p:sldId id="261" r:id="rId6"/>
    <p:sldId id="285" r:id="rId7"/>
    <p:sldId id="262" r:id="rId8"/>
    <p:sldId id="263" r:id="rId9"/>
    <p:sldId id="264" r:id="rId10"/>
    <p:sldId id="278" r:id="rId11"/>
    <p:sldId id="279" r:id="rId12"/>
    <p:sldId id="280" r:id="rId13"/>
    <p:sldId id="284" r:id="rId14"/>
    <p:sldId id="272" r:id="rId15"/>
    <p:sldId id="274" r:id="rId16"/>
    <p:sldId id="275" r:id="rId1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p:cViewPr varScale="1">
        <p:scale>
          <a:sx n="68" d="100"/>
          <a:sy n="68" d="100"/>
        </p:scale>
        <p:origin x="-1434" y="-96"/>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IN"/>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IN"/>
          </a:p>
        </p:txBody>
      </p:sp>
      <p:sp>
        <p:nvSpPr>
          <p:cNvPr id="4" name="Date Placeholder 3"/>
          <p:cNvSpPr>
            <a:spLocks noGrp="1"/>
          </p:cNvSpPr>
          <p:nvPr>
            <p:ph type="dt" sz="half" idx="10"/>
          </p:nvPr>
        </p:nvSpPr>
        <p:spPr/>
        <p:txBody>
          <a:bodyPr/>
          <a:lstStyle/>
          <a:p>
            <a:fld id="{A3A28355-9884-4765-A570-C5B8F8BE8FC8}" type="datetimeFigureOut">
              <a:rPr lang="en-US" smtClean="0"/>
              <a:pPr/>
              <a:t>12/20/2016</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F7F8B312-B3A2-4277-8516-3C3CFDE2A7C0}" type="slidenum">
              <a:rPr lang="en-IN" smtClean="0"/>
              <a:pPr/>
              <a:t>‹#›</a:t>
            </a:fld>
            <a:endParaRPr lang="en-IN"/>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N"/>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4" name="Date Placeholder 3"/>
          <p:cNvSpPr>
            <a:spLocks noGrp="1"/>
          </p:cNvSpPr>
          <p:nvPr>
            <p:ph type="dt" sz="half" idx="10"/>
          </p:nvPr>
        </p:nvSpPr>
        <p:spPr/>
        <p:txBody>
          <a:bodyPr/>
          <a:lstStyle/>
          <a:p>
            <a:fld id="{A3A28355-9884-4765-A570-C5B8F8BE8FC8}" type="datetimeFigureOut">
              <a:rPr lang="en-US" smtClean="0"/>
              <a:pPr/>
              <a:t>12/20/2016</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F7F8B312-B3A2-4277-8516-3C3CFDE2A7C0}" type="slidenum">
              <a:rPr lang="en-IN" smtClean="0"/>
              <a:pPr/>
              <a:t>‹#›</a:t>
            </a:fld>
            <a:endParaRPr lang="en-IN"/>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IN"/>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4" name="Date Placeholder 3"/>
          <p:cNvSpPr>
            <a:spLocks noGrp="1"/>
          </p:cNvSpPr>
          <p:nvPr>
            <p:ph type="dt" sz="half" idx="10"/>
          </p:nvPr>
        </p:nvSpPr>
        <p:spPr/>
        <p:txBody>
          <a:bodyPr/>
          <a:lstStyle/>
          <a:p>
            <a:fld id="{A3A28355-9884-4765-A570-C5B8F8BE8FC8}" type="datetimeFigureOut">
              <a:rPr lang="en-US" smtClean="0"/>
              <a:pPr/>
              <a:t>12/20/2016</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F7F8B312-B3A2-4277-8516-3C3CFDE2A7C0}" type="slidenum">
              <a:rPr lang="en-IN" smtClean="0"/>
              <a:pPr/>
              <a:t>‹#›</a:t>
            </a:fld>
            <a:endParaRPr lang="en-IN"/>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N"/>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4" name="Date Placeholder 3"/>
          <p:cNvSpPr>
            <a:spLocks noGrp="1"/>
          </p:cNvSpPr>
          <p:nvPr>
            <p:ph type="dt" sz="half" idx="10"/>
          </p:nvPr>
        </p:nvSpPr>
        <p:spPr/>
        <p:txBody>
          <a:bodyPr/>
          <a:lstStyle/>
          <a:p>
            <a:fld id="{A3A28355-9884-4765-A570-C5B8F8BE8FC8}" type="datetimeFigureOut">
              <a:rPr lang="en-US" smtClean="0"/>
              <a:pPr/>
              <a:t>12/20/2016</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F7F8B312-B3A2-4277-8516-3C3CFDE2A7C0}" type="slidenum">
              <a:rPr lang="en-IN" smtClean="0"/>
              <a:pPr/>
              <a:t>‹#›</a:t>
            </a:fld>
            <a:endParaRPr lang="en-IN"/>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IN"/>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A3A28355-9884-4765-A570-C5B8F8BE8FC8}" type="datetimeFigureOut">
              <a:rPr lang="en-US" smtClean="0"/>
              <a:pPr/>
              <a:t>12/20/2016</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F7F8B312-B3A2-4277-8516-3C3CFDE2A7C0}" type="slidenum">
              <a:rPr lang="en-IN" smtClean="0"/>
              <a:pPr/>
              <a:t>‹#›</a:t>
            </a:fld>
            <a:endParaRPr lang="en-IN"/>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N"/>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5" name="Date Placeholder 4"/>
          <p:cNvSpPr>
            <a:spLocks noGrp="1"/>
          </p:cNvSpPr>
          <p:nvPr>
            <p:ph type="dt" sz="half" idx="10"/>
          </p:nvPr>
        </p:nvSpPr>
        <p:spPr/>
        <p:txBody>
          <a:bodyPr/>
          <a:lstStyle/>
          <a:p>
            <a:fld id="{A3A28355-9884-4765-A570-C5B8F8BE8FC8}" type="datetimeFigureOut">
              <a:rPr lang="en-US" smtClean="0"/>
              <a:pPr/>
              <a:t>12/20/2016</a:t>
            </a:fld>
            <a:endParaRPr lang="en-IN"/>
          </a:p>
        </p:txBody>
      </p:sp>
      <p:sp>
        <p:nvSpPr>
          <p:cNvPr id="6" name="Footer Placeholder 5"/>
          <p:cNvSpPr>
            <a:spLocks noGrp="1"/>
          </p:cNvSpPr>
          <p:nvPr>
            <p:ph type="ftr" sz="quarter" idx="11"/>
          </p:nvPr>
        </p:nvSpPr>
        <p:spPr/>
        <p:txBody>
          <a:bodyPr/>
          <a:lstStyle/>
          <a:p>
            <a:endParaRPr lang="en-IN"/>
          </a:p>
        </p:txBody>
      </p:sp>
      <p:sp>
        <p:nvSpPr>
          <p:cNvPr id="7" name="Slide Number Placeholder 6"/>
          <p:cNvSpPr>
            <a:spLocks noGrp="1"/>
          </p:cNvSpPr>
          <p:nvPr>
            <p:ph type="sldNum" sz="quarter" idx="12"/>
          </p:nvPr>
        </p:nvSpPr>
        <p:spPr/>
        <p:txBody>
          <a:bodyPr/>
          <a:lstStyle/>
          <a:p>
            <a:fld id="{F7F8B312-B3A2-4277-8516-3C3CFDE2A7C0}" type="slidenum">
              <a:rPr lang="en-IN" smtClean="0"/>
              <a:pPr/>
              <a:t>‹#›</a:t>
            </a:fld>
            <a:endParaRPr lang="en-IN"/>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IN"/>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7" name="Date Placeholder 6"/>
          <p:cNvSpPr>
            <a:spLocks noGrp="1"/>
          </p:cNvSpPr>
          <p:nvPr>
            <p:ph type="dt" sz="half" idx="10"/>
          </p:nvPr>
        </p:nvSpPr>
        <p:spPr/>
        <p:txBody>
          <a:bodyPr/>
          <a:lstStyle/>
          <a:p>
            <a:fld id="{A3A28355-9884-4765-A570-C5B8F8BE8FC8}" type="datetimeFigureOut">
              <a:rPr lang="en-US" smtClean="0"/>
              <a:pPr/>
              <a:t>12/20/2016</a:t>
            </a:fld>
            <a:endParaRPr lang="en-IN"/>
          </a:p>
        </p:txBody>
      </p:sp>
      <p:sp>
        <p:nvSpPr>
          <p:cNvPr id="8" name="Footer Placeholder 7"/>
          <p:cNvSpPr>
            <a:spLocks noGrp="1"/>
          </p:cNvSpPr>
          <p:nvPr>
            <p:ph type="ftr" sz="quarter" idx="11"/>
          </p:nvPr>
        </p:nvSpPr>
        <p:spPr/>
        <p:txBody>
          <a:bodyPr/>
          <a:lstStyle/>
          <a:p>
            <a:endParaRPr lang="en-IN"/>
          </a:p>
        </p:txBody>
      </p:sp>
      <p:sp>
        <p:nvSpPr>
          <p:cNvPr id="9" name="Slide Number Placeholder 8"/>
          <p:cNvSpPr>
            <a:spLocks noGrp="1"/>
          </p:cNvSpPr>
          <p:nvPr>
            <p:ph type="sldNum" sz="quarter" idx="12"/>
          </p:nvPr>
        </p:nvSpPr>
        <p:spPr/>
        <p:txBody>
          <a:bodyPr/>
          <a:lstStyle/>
          <a:p>
            <a:fld id="{F7F8B312-B3A2-4277-8516-3C3CFDE2A7C0}" type="slidenum">
              <a:rPr lang="en-IN" smtClean="0"/>
              <a:pPr/>
              <a:t>‹#›</a:t>
            </a:fld>
            <a:endParaRPr lang="en-IN"/>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N"/>
          </a:p>
        </p:txBody>
      </p:sp>
      <p:sp>
        <p:nvSpPr>
          <p:cNvPr id="3" name="Date Placeholder 2"/>
          <p:cNvSpPr>
            <a:spLocks noGrp="1"/>
          </p:cNvSpPr>
          <p:nvPr>
            <p:ph type="dt" sz="half" idx="10"/>
          </p:nvPr>
        </p:nvSpPr>
        <p:spPr/>
        <p:txBody>
          <a:bodyPr/>
          <a:lstStyle/>
          <a:p>
            <a:fld id="{A3A28355-9884-4765-A570-C5B8F8BE8FC8}" type="datetimeFigureOut">
              <a:rPr lang="en-US" smtClean="0"/>
              <a:pPr/>
              <a:t>12/20/2016</a:t>
            </a:fld>
            <a:endParaRPr lang="en-IN"/>
          </a:p>
        </p:txBody>
      </p:sp>
      <p:sp>
        <p:nvSpPr>
          <p:cNvPr id="4" name="Footer Placeholder 3"/>
          <p:cNvSpPr>
            <a:spLocks noGrp="1"/>
          </p:cNvSpPr>
          <p:nvPr>
            <p:ph type="ftr" sz="quarter" idx="11"/>
          </p:nvPr>
        </p:nvSpPr>
        <p:spPr/>
        <p:txBody>
          <a:bodyPr/>
          <a:lstStyle/>
          <a:p>
            <a:endParaRPr lang="en-IN"/>
          </a:p>
        </p:txBody>
      </p:sp>
      <p:sp>
        <p:nvSpPr>
          <p:cNvPr id="5" name="Slide Number Placeholder 4"/>
          <p:cNvSpPr>
            <a:spLocks noGrp="1"/>
          </p:cNvSpPr>
          <p:nvPr>
            <p:ph type="sldNum" sz="quarter" idx="12"/>
          </p:nvPr>
        </p:nvSpPr>
        <p:spPr/>
        <p:txBody>
          <a:bodyPr/>
          <a:lstStyle/>
          <a:p>
            <a:fld id="{F7F8B312-B3A2-4277-8516-3C3CFDE2A7C0}" type="slidenum">
              <a:rPr lang="en-IN" smtClean="0"/>
              <a:pPr/>
              <a:t>‹#›</a:t>
            </a:fld>
            <a:endParaRPr lang="en-IN"/>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3A28355-9884-4765-A570-C5B8F8BE8FC8}" type="datetimeFigureOut">
              <a:rPr lang="en-US" smtClean="0"/>
              <a:pPr/>
              <a:t>12/20/2016</a:t>
            </a:fld>
            <a:endParaRPr lang="en-IN"/>
          </a:p>
        </p:txBody>
      </p:sp>
      <p:sp>
        <p:nvSpPr>
          <p:cNvPr id="3" name="Footer Placeholder 2"/>
          <p:cNvSpPr>
            <a:spLocks noGrp="1"/>
          </p:cNvSpPr>
          <p:nvPr>
            <p:ph type="ftr" sz="quarter" idx="11"/>
          </p:nvPr>
        </p:nvSpPr>
        <p:spPr/>
        <p:txBody>
          <a:bodyPr/>
          <a:lstStyle/>
          <a:p>
            <a:endParaRPr lang="en-IN"/>
          </a:p>
        </p:txBody>
      </p:sp>
      <p:sp>
        <p:nvSpPr>
          <p:cNvPr id="4" name="Slide Number Placeholder 3"/>
          <p:cNvSpPr>
            <a:spLocks noGrp="1"/>
          </p:cNvSpPr>
          <p:nvPr>
            <p:ph type="sldNum" sz="quarter" idx="12"/>
          </p:nvPr>
        </p:nvSpPr>
        <p:spPr/>
        <p:txBody>
          <a:bodyPr/>
          <a:lstStyle/>
          <a:p>
            <a:fld id="{F7F8B312-B3A2-4277-8516-3C3CFDE2A7C0}" type="slidenum">
              <a:rPr lang="en-IN" smtClean="0"/>
              <a:pPr/>
              <a:t>‹#›</a:t>
            </a:fld>
            <a:endParaRPr lang="en-IN"/>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IN"/>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3A28355-9884-4765-A570-C5B8F8BE8FC8}" type="datetimeFigureOut">
              <a:rPr lang="en-US" smtClean="0"/>
              <a:pPr/>
              <a:t>12/20/2016</a:t>
            </a:fld>
            <a:endParaRPr lang="en-IN"/>
          </a:p>
        </p:txBody>
      </p:sp>
      <p:sp>
        <p:nvSpPr>
          <p:cNvPr id="6" name="Footer Placeholder 5"/>
          <p:cNvSpPr>
            <a:spLocks noGrp="1"/>
          </p:cNvSpPr>
          <p:nvPr>
            <p:ph type="ftr" sz="quarter" idx="11"/>
          </p:nvPr>
        </p:nvSpPr>
        <p:spPr/>
        <p:txBody>
          <a:bodyPr/>
          <a:lstStyle/>
          <a:p>
            <a:endParaRPr lang="en-IN"/>
          </a:p>
        </p:txBody>
      </p:sp>
      <p:sp>
        <p:nvSpPr>
          <p:cNvPr id="7" name="Slide Number Placeholder 6"/>
          <p:cNvSpPr>
            <a:spLocks noGrp="1"/>
          </p:cNvSpPr>
          <p:nvPr>
            <p:ph type="sldNum" sz="quarter" idx="12"/>
          </p:nvPr>
        </p:nvSpPr>
        <p:spPr/>
        <p:txBody>
          <a:bodyPr/>
          <a:lstStyle/>
          <a:p>
            <a:fld id="{F7F8B312-B3A2-4277-8516-3C3CFDE2A7C0}" type="slidenum">
              <a:rPr lang="en-IN" smtClean="0"/>
              <a:pPr/>
              <a:t>‹#›</a:t>
            </a:fld>
            <a:endParaRPr lang="en-IN"/>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IN"/>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IN"/>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3A28355-9884-4765-A570-C5B8F8BE8FC8}" type="datetimeFigureOut">
              <a:rPr lang="en-US" smtClean="0"/>
              <a:pPr/>
              <a:t>12/20/2016</a:t>
            </a:fld>
            <a:endParaRPr lang="en-IN"/>
          </a:p>
        </p:txBody>
      </p:sp>
      <p:sp>
        <p:nvSpPr>
          <p:cNvPr id="6" name="Footer Placeholder 5"/>
          <p:cNvSpPr>
            <a:spLocks noGrp="1"/>
          </p:cNvSpPr>
          <p:nvPr>
            <p:ph type="ftr" sz="quarter" idx="11"/>
          </p:nvPr>
        </p:nvSpPr>
        <p:spPr/>
        <p:txBody>
          <a:bodyPr/>
          <a:lstStyle/>
          <a:p>
            <a:endParaRPr lang="en-IN"/>
          </a:p>
        </p:txBody>
      </p:sp>
      <p:sp>
        <p:nvSpPr>
          <p:cNvPr id="7" name="Slide Number Placeholder 6"/>
          <p:cNvSpPr>
            <a:spLocks noGrp="1"/>
          </p:cNvSpPr>
          <p:nvPr>
            <p:ph type="sldNum" sz="quarter" idx="12"/>
          </p:nvPr>
        </p:nvSpPr>
        <p:spPr/>
        <p:txBody>
          <a:bodyPr/>
          <a:lstStyle/>
          <a:p>
            <a:fld id="{F7F8B312-B3A2-4277-8516-3C3CFDE2A7C0}" type="slidenum">
              <a:rPr lang="en-IN" smtClean="0"/>
              <a:pPr/>
              <a:t>‹#›</a:t>
            </a:fld>
            <a:endParaRPr lang="en-IN"/>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IN"/>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3A28355-9884-4765-A570-C5B8F8BE8FC8}" type="datetimeFigureOut">
              <a:rPr lang="en-US" smtClean="0"/>
              <a:pPr/>
              <a:t>12/20/2016</a:t>
            </a:fld>
            <a:endParaRPr lang="en-IN"/>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IN"/>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7F8B312-B3A2-4277-8516-3C3CFDE2A7C0}" type="slidenum">
              <a:rPr lang="en-IN" smtClean="0"/>
              <a:pPr/>
              <a:t>‹#›</a:t>
            </a:fld>
            <a:endParaRPr lang="en-IN"/>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endParaRPr lang="en-IN"/>
          </a:p>
        </p:txBody>
      </p:sp>
      <p:sp>
        <p:nvSpPr>
          <p:cNvPr id="3" name="Subtitle 2"/>
          <p:cNvSpPr>
            <a:spLocks noGrp="1"/>
          </p:cNvSpPr>
          <p:nvPr>
            <p:ph type="subTitle" idx="1"/>
          </p:nvPr>
        </p:nvSpPr>
        <p:spPr/>
        <p:txBody>
          <a:bodyPr/>
          <a:lstStyle/>
          <a:p>
            <a:endParaRPr lang="en-IN"/>
          </a:p>
        </p:txBody>
      </p:sp>
      <p:pic>
        <p:nvPicPr>
          <p:cNvPr id="1026" name="Picture 2"/>
          <p:cNvPicPr>
            <a:picLocks noChangeAspect="1" noChangeArrowheads="1"/>
          </p:cNvPicPr>
          <p:nvPr/>
        </p:nvPicPr>
        <p:blipFill>
          <a:blip r:embed="rId2" cstate="print"/>
          <a:srcRect/>
          <a:stretch>
            <a:fillRect/>
          </a:stretch>
        </p:blipFill>
        <p:spPr bwMode="auto">
          <a:xfrm>
            <a:off x="0" y="1"/>
            <a:ext cx="9144000" cy="7143775"/>
          </a:xfrm>
          <a:prstGeom prst="rect">
            <a:avLst/>
          </a:prstGeom>
          <a:noFill/>
          <a:ln w="9525">
            <a:noFill/>
            <a:miter lim="800000"/>
            <a:headEnd/>
            <a:tailEnd/>
          </a:ln>
          <a:effectLst/>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ctrTitle"/>
          </p:nvPr>
        </p:nvSpPr>
        <p:spPr/>
        <p:txBody>
          <a:bodyPr/>
          <a:lstStyle/>
          <a:p>
            <a:endParaRPr lang="en-IN"/>
          </a:p>
        </p:txBody>
      </p:sp>
      <p:sp>
        <p:nvSpPr>
          <p:cNvPr id="6" name="Subtitle 5"/>
          <p:cNvSpPr>
            <a:spLocks noGrp="1"/>
          </p:cNvSpPr>
          <p:nvPr>
            <p:ph type="subTitle" idx="1"/>
          </p:nvPr>
        </p:nvSpPr>
        <p:spPr/>
        <p:txBody>
          <a:bodyPr/>
          <a:lstStyle/>
          <a:p>
            <a:endParaRPr lang="en-IN"/>
          </a:p>
        </p:txBody>
      </p:sp>
      <p:pic>
        <p:nvPicPr>
          <p:cNvPr id="2050" name="Picture 2"/>
          <p:cNvPicPr>
            <a:picLocks noChangeAspect="1" noChangeArrowheads="1"/>
          </p:cNvPicPr>
          <p:nvPr/>
        </p:nvPicPr>
        <p:blipFill>
          <a:blip r:embed="rId2" cstate="print"/>
          <a:srcRect/>
          <a:stretch>
            <a:fillRect/>
          </a:stretch>
        </p:blipFill>
        <p:spPr bwMode="auto">
          <a:xfrm>
            <a:off x="1" y="-24"/>
            <a:ext cx="9143999" cy="7000900"/>
          </a:xfrm>
          <a:prstGeom prst="rect">
            <a:avLst/>
          </a:prstGeom>
          <a:noFill/>
          <a:ln w="9525">
            <a:noFill/>
            <a:miter lim="800000"/>
            <a:headEnd/>
            <a:tailEnd/>
          </a:ln>
          <a:effectLst/>
        </p:spPr>
      </p:pic>
      <p:sp>
        <p:nvSpPr>
          <p:cNvPr id="8" name="Title 2"/>
          <p:cNvSpPr txBox="1">
            <a:spLocks/>
          </p:cNvSpPr>
          <p:nvPr/>
        </p:nvSpPr>
        <p:spPr>
          <a:xfrm>
            <a:off x="728690" y="2071678"/>
            <a:ext cx="7772400" cy="993775"/>
          </a:xfrm>
          <a:prstGeom prst="rect">
            <a:avLst/>
          </a:prstGeom>
        </p:spPr>
        <p:txBody>
          <a:bodyPr vert="horz" lIns="91440" tIns="45720" rIns="91440" bIns="45720" rtlCol="0" anchor="ctr">
            <a:normAutofit lnSpcReduction="10000"/>
          </a:bodyPr>
          <a:lstStyle/>
          <a:p>
            <a:pPr marL="0" lvl="1"/>
            <a:r>
              <a:rPr lang="en-IN" sz="3000" b="1" dirty="0" smtClean="0">
                <a:solidFill>
                  <a:schemeClr val="accent6">
                    <a:lumMod val="75000"/>
                  </a:schemeClr>
                </a:solidFill>
                <a:latin typeface="Georgia" pitchFamily="18" charset="0"/>
              </a:rPr>
              <a:t>B. Run and Manage Ad Campaigns With the Facebook Ads Manager App</a:t>
            </a:r>
          </a:p>
        </p:txBody>
      </p:sp>
      <p:sp>
        <p:nvSpPr>
          <p:cNvPr id="9" name="Subtitle 3"/>
          <p:cNvSpPr txBox="1">
            <a:spLocks/>
          </p:cNvSpPr>
          <p:nvPr/>
        </p:nvSpPr>
        <p:spPr>
          <a:xfrm>
            <a:off x="657252" y="3495692"/>
            <a:ext cx="7215238" cy="2362200"/>
          </a:xfrm>
          <a:prstGeom prst="rect">
            <a:avLst/>
          </a:prstGeom>
        </p:spPr>
        <p:txBody>
          <a:bodyPr vert="horz" lIns="91440" tIns="45720" rIns="91440" bIns="45720" rtlCol="0">
            <a:noAutofit/>
          </a:bodyPr>
          <a:lstStyle/>
          <a:p>
            <a:pPr>
              <a:spcBef>
                <a:spcPct val="20000"/>
              </a:spcBef>
            </a:pPr>
            <a:r>
              <a:rPr lang="en-IN" sz="2500" b="1" dirty="0" smtClean="0">
                <a:solidFill>
                  <a:schemeClr val="accent5">
                    <a:lumMod val="75000"/>
                  </a:schemeClr>
                </a:solidFill>
                <a:ea typeface="Verdana" pitchFamily="34" charset="0"/>
                <a:cs typeface="Verdana" pitchFamily="34" charset="0"/>
              </a:rPr>
              <a:t>If you’re working remotely, however, it’s easier to use the Facebook Ads Manager app to launch, manage, and monitor ad campaigns on the fly.</a:t>
            </a:r>
          </a:p>
          <a:p>
            <a:pPr>
              <a:spcBef>
                <a:spcPct val="20000"/>
              </a:spcBef>
            </a:pPr>
            <a:r>
              <a:rPr lang="en-IN" sz="2500" b="1" dirty="0" smtClean="0">
                <a:solidFill>
                  <a:schemeClr val="accent5">
                    <a:lumMod val="75000"/>
                  </a:schemeClr>
                </a:solidFill>
                <a:ea typeface="Verdana" pitchFamily="34" charset="0"/>
                <a:cs typeface="Verdana" pitchFamily="34" charset="0"/>
              </a:rPr>
              <a:t>Here’s what you can do with this app:</a:t>
            </a: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ctrTitle"/>
          </p:nvPr>
        </p:nvSpPr>
        <p:spPr/>
        <p:txBody>
          <a:bodyPr/>
          <a:lstStyle/>
          <a:p>
            <a:endParaRPr lang="en-IN"/>
          </a:p>
        </p:txBody>
      </p:sp>
      <p:sp>
        <p:nvSpPr>
          <p:cNvPr id="6" name="Subtitle 5"/>
          <p:cNvSpPr>
            <a:spLocks noGrp="1"/>
          </p:cNvSpPr>
          <p:nvPr>
            <p:ph type="subTitle" idx="1"/>
          </p:nvPr>
        </p:nvSpPr>
        <p:spPr/>
        <p:txBody>
          <a:bodyPr/>
          <a:lstStyle/>
          <a:p>
            <a:endParaRPr lang="en-IN"/>
          </a:p>
        </p:txBody>
      </p:sp>
      <p:pic>
        <p:nvPicPr>
          <p:cNvPr id="2050" name="Picture 2"/>
          <p:cNvPicPr>
            <a:picLocks noChangeAspect="1" noChangeArrowheads="1"/>
          </p:cNvPicPr>
          <p:nvPr/>
        </p:nvPicPr>
        <p:blipFill>
          <a:blip r:embed="rId2" cstate="print"/>
          <a:srcRect/>
          <a:stretch>
            <a:fillRect/>
          </a:stretch>
        </p:blipFill>
        <p:spPr bwMode="auto">
          <a:xfrm>
            <a:off x="1" y="0"/>
            <a:ext cx="9143999" cy="7000900"/>
          </a:xfrm>
          <a:prstGeom prst="rect">
            <a:avLst/>
          </a:prstGeom>
          <a:noFill/>
          <a:ln w="9525">
            <a:noFill/>
            <a:miter lim="800000"/>
            <a:headEnd/>
            <a:tailEnd/>
          </a:ln>
          <a:effectLst/>
        </p:spPr>
      </p:pic>
      <p:sp>
        <p:nvSpPr>
          <p:cNvPr id="8" name="Title 2"/>
          <p:cNvSpPr txBox="1">
            <a:spLocks/>
          </p:cNvSpPr>
          <p:nvPr/>
        </p:nvSpPr>
        <p:spPr>
          <a:xfrm>
            <a:off x="428596" y="1785926"/>
            <a:ext cx="7772400" cy="993775"/>
          </a:xfrm>
          <a:prstGeom prst="rect">
            <a:avLst/>
          </a:prstGeom>
        </p:spPr>
        <p:txBody>
          <a:bodyPr vert="horz" lIns="91440" tIns="45720" rIns="91440" bIns="45720" rtlCol="0" anchor="ctr">
            <a:normAutofit/>
          </a:bodyPr>
          <a:lstStyle/>
          <a:p>
            <a:pPr marL="0" lvl="1"/>
            <a:r>
              <a:rPr lang="en-IN" sz="3000" b="1" dirty="0">
                <a:solidFill>
                  <a:schemeClr val="accent6">
                    <a:lumMod val="75000"/>
                  </a:schemeClr>
                </a:solidFill>
                <a:latin typeface="Georgia" pitchFamily="18" charset="0"/>
              </a:rPr>
              <a:t>1</a:t>
            </a:r>
            <a:r>
              <a:rPr lang="en-IN" sz="3000" b="1" dirty="0" smtClean="0">
                <a:solidFill>
                  <a:schemeClr val="accent6">
                    <a:lumMod val="75000"/>
                  </a:schemeClr>
                </a:solidFill>
                <a:latin typeface="Georgia" pitchFamily="18" charset="0"/>
              </a:rPr>
              <a:t>. Create an Ad</a:t>
            </a:r>
          </a:p>
        </p:txBody>
      </p:sp>
      <p:sp>
        <p:nvSpPr>
          <p:cNvPr id="9" name="Subtitle 3"/>
          <p:cNvSpPr txBox="1">
            <a:spLocks/>
          </p:cNvSpPr>
          <p:nvPr/>
        </p:nvSpPr>
        <p:spPr>
          <a:xfrm>
            <a:off x="357158" y="3209940"/>
            <a:ext cx="5143536" cy="2362200"/>
          </a:xfrm>
          <a:prstGeom prst="rect">
            <a:avLst/>
          </a:prstGeom>
        </p:spPr>
        <p:txBody>
          <a:bodyPr vert="horz" lIns="91440" tIns="45720" rIns="91440" bIns="45720" rtlCol="0">
            <a:noAutofit/>
          </a:bodyPr>
          <a:lstStyle/>
          <a:p>
            <a:pPr>
              <a:spcBef>
                <a:spcPct val="20000"/>
              </a:spcBef>
            </a:pPr>
            <a:r>
              <a:rPr lang="en-IN" sz="2500" b="1" dirty="0" smtClean="0">
                <a:solidFill>
                  <a:schemeClr val="accent5">
                    <a:lumMod val="75000"/>
                  </a:schemeClr>
                </a:solidFill>
                <a:ea typeface="Verdana" pitchFamily="34" charset="0"/>
                <a:cs typeface="Verdana" pitchFamily="34" charset="0"/>
              </a:rPr>
              <a:t>To create an ad, tap the + icon at the bottom of the screen and then choose an objective.</a:t>
            </a:r>
          </a:p>
        </p:txBody>
      </p:sp>
      <p:pic>
        <p:nvPicPr>
          <p:cNvPr id="10" name="Picture 9" descr="facebook ad dashboard in facebook pages manager app"/>
          <p:cNvPicPr/>
          <p:nvPr/>
        </p:nvPicPr>
        <p:blipFill>
          <a:blip r:embed="rId3"/>
          <a:srcRect/>
          <a:stretch>
            <a:fillRect/>
          </a:stretch>
        </p:blipFill>
        <p:spPr bwMode="auto">
          <a:xfrm>
            <a:off x="5857884" y="1428736"/>
            <a:ext cx="2543181" cy="428628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ctrTitle"/>
          </p:nvPr>
        </p:nvSpPr>
        <p:spPr/>
        <p:txBody>
          <a:bodyPr/>
          <a:lstStyle/>
          <a:p>
            <a:endParaRPr lang="en-IN"/>
          </a:p>
        </p:txBody>
      </p:sp>
      <p:sp>
        <p:nvSpPr>
          <p:cNvPr id="6" name="Subtitle 5"/>
          <p:cNvSpPr>
            <a:spLocks noGrp="1"/>
          </p:cNvSpPr>
          <p:nvPr>
            <p:ph type="subTitle" idx="1"/>
          </p:nvPr>
        </p:nvSpPr>
        <p:spPr/>
        <p:txBody>
          <a:bodyPr/>
          <a:lstStyle/>
          <a:p>
            <a:endParaRPr lang="en-IN"/>
          </a:p>
        </p:txBody>
      </p:sp>
      <p:pic>
        <p:nvPicPr>
          <p:cNvPr id="2050" name="Picture 2"/>
          <p:cNvPicPr>
            <a:picLocks noChangeAspect="1" noChangeArrowheads="1"/>
          </p:cNvPicPr>
          <p:nvPr/>
        </p:nvPicPr>
        <p:blipFill>
          <a:blip r:embed="rId2" cstate="print"/>
          <a:srcRect/>
          <a:stretch>
            <a:fillRect/>
          </a:stretch>
        </p:blipFill>
        <p:spPr bwMode="auto">
          <a:xfrm>
            <a:off x="1" y="-71462"/>
            <a:ext cx="9143999" cy="7000900"/>
          </a:xfrm>
          <a:prstGeom prst="rect">
            <a:avLst/>
          </a:prstGeom>
          <a:noFill/>
          <a:ln w="9525">
            <a:noFill/>
            <a:miter lim="800000"/>
            <a:headEnd/>
            <a:tailEnd/>
          </a:ln>
          <a:effectLst/>
        </p:spPr>
      </p:pic>
      <p:sp>
        <p:nvSpPr>
          <p:cNvPr id="8" name="Title 2"/>
          <p:cNvSpPr txBox="1">
            <a:spLocks/>
          </p:cNvSpPr>
          <p:nvPr/>
        </p:nvSpPr>
        <p:spPr>
          <a:xfrm>
            <a:off x="428596" y="1785926"/>
            <a:ext cx="7772400" cy="993775"/>
          </a:xfrm>
          <a:prstGeom prst="rect">
            <a:avLst/>
          </a:prstGeom>
        </p:spPr>
        <p:txBody>
          <a:bodyPr vert="horz" lIns="91440" tIns="45720" rIns="91440" bIns="45720" rtlCol="0" anchor="ctr">
            <a:normAutofit/>
          </a:bodyPr>
          <a:lstStyle/>
          <a:p>
            <a:pPr marL="0" lvl="1"/>
            <a:r>
              <a:rPr lang="en-IN" sz="3000" b="1" dirty="0">
                <a:solidFill>
                  <a:schemeClr val="accent6">
                    <a:lumMod val="75000"/>
                  </a:schemeClr>
                </a:solidFill>
                <a:latin typeface="Georgia" pitchFamily="18" charset="0"/>
              </a:rPr>
              <a:t>2</a:t>
            </a:r>
            <a:r>
              <a:rPr lang="en-IN" sz="3000" b="1" dirty="0" smtClean="0">
                <a:solidFill>
                  <a:schemeClr val="accent6">
                    <a:lumMod val="75000"/>
                  </a:schemeClr>
                </a:solidFill>
                <a:latin typeface="Georgia" pitchFamily="18" charset="0"/>
              </a:rPr>
              <a:t>. Edit Campaigns</a:t>
            </a:r>
          </a:p>
        </p:txBody>
      </p:sp>
      <p:sp>
        <p:nvSpPr>
          <p:cNvPr id="9" name="Subtitle 3"/>
          <p:cNvSpPr txBox="1">
            <a:spLocks/>
          </p:cNvSpPr>
          <p:nvPr/>
        </p:nvSpPr>
        <p:spPr>
          <a:xfrm>
            <a:off x="357158" y="3209940"/>
            <a:ext cx="5143536" cy="2362200"/>
          </a:xfrm>
          <a:prstGeom prst="rect">
            <a:avLst/>
          </a:prstGeom>
        </p:spPr>
        <p:txBody>
          <a:bodyPr vert="horz" lIns="91440" tIns="45720" rIns="91440" bIns="45720" rtlCol="0">
            <a:noAutofit/>
          </a:bodyPr>
          <a:lstStyle/>
          <a:p>
            <a:pPr>
              <a:spcBef>
                <a:spcPct val="20000"/>
              </a:spcBef>
            </a:pPr>
            <a:r>
              <a:rPr lang="en-IN" sz="2500" b="1" dirty="0" smtClean="0">
                <a:solidFill>
                  <a:schemeClr val="accent5">
                    <a:lumMod val="75000"/>
                  </a:schemeClr>
                </a:solidFill>
                <a:ea typeface="Verdana" pitchFamily="34" charset="0"/>
                <a:cs typeface="Verdana" pitchFamily="34" charset="0"/>
              </a:rPr>
              <a:t>You may wish to make minor edits to an Ad campaign in progress. Start by selecting the campaign you want to edit.</a:t>
            </a:r>
          </a:p>
          <a:p>
            <a:pPr>
              <a:spcBef>
                <a:spcPct val="20000"/>
              </a:spcBef>
            </a:pPr>
            <a:endParaRPr lang="en-IN" sz="2500" b="1" dirty="0" smtClean="0">
              <a:solidFill>
                <a:schemeClr val="accent5">
                  <a:lumMod val="75000"/>
                </a:schemeClr>
              </a:solidFill>
              <a:ea typeface="Verdana" pitchFamily="34" charset="0"/>
              <a:cs typeface="Verdana" pitchFamily="34" charset="0"/>
            </a:endParaRPr>
          </a:p>
        </p:txBody>
      </p:sp>
      <p:pic>
        <p:nvPicPr>
          <p:cNvPr id="11" name="Picture 10" descr="edit ad campaign in facebook pages manager app"/>
          <p:cNvPicPr/>
          <p:nvPr/>
        </p:nvPicPr>
        <p:blipFill>
          <a:blip r:embed="rId3"/>
          <a:srcRect/>
          <a:stretch>
            <a:fillRect/>
          </a:stretch>
        </p:blipFill>
        <p:spPr bwMode="auto">
          <a:xfrm>
            <a:off x="5857884" y="1643050"/>
            <a:ext cx="2997838" cy="4071966"/>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ctrTitle"/>
          </p:nvPr>
        </p:nvSpPr>
        <p:spPr/>
        <p:txBody>
          <a:bodyPr/>
          <a:lstStyle/>
          <a:p>
            <a:endParaRPr lang="en-IN"/>
          </a:p>
        </p:txBody>
      </p:sp>
      <p:sp>
        <p:nvSpPr>
          <p:cNvPr id="6" name="Subtitle 5"/>
          <p:cNvSpPr>
            <a:spLocks noGrp="1"/>
          </p:cNvSpPr>
          <p:nvPr>
            <p:ph type="subTitle" idx="1"/>
          </p:nvPr>
        </p:nvSpPr>
        <p:spPr/>
        <p:txBody>
          <a:bodyPr/>
          <a:lstStyle/>
          <a:p>
            <a:endParaRPr lang="en-IN"/>
          </a:p>
        </p:txBody>
      </p:sp>
      <p:pic>
        <p:nvPicPr>
          <p:cNvPr id="2050" name="Picture 2"/>
          <p:cNvPicPr>
            <a:picLocks noChangeAspect="1" noChangeArrowheads="1"/>
          </p:cNvPicPr>
          <p:nvPr/>
        </p:nvPicPr>
        <p:blipFill>
          <a:blip r:embed="rId2" cstate="print"/>
          <a:srcRect/>
          <a:stretch>
            <a:fillRect/>
          </a:stretch>
        </p:blipFill>
        <p:spPr bwMode="auto">
          <a:xfrm>
            <a:off x="1" y="-71462"/>
            <a:ext cx="9143999" cy="7000900"/>
          </a:xfrm>
          <a:prstGeom prst="rect">
            <a:avLst/>
          </a:prstGeom>
          <a:noFill/>
          <a:ln w="9525">
            <a:noFill/>
            <a:miter lim="800000"/>
            <a:headEnd/>
            <a:tailEnd/>
          </a:ln>
          <a:effectLst/>
        </p:spPr>
      </p:pic>
      <p:sp>
        <p:nvSpPr>
          <p:cNvPr id="8" name="Title 2"/>
          <p:cNvSpPr txBox="1">
            <a:spLocks/>
          </p:cNvSpPr>
          <p:nvPr/>
        </p:nvSpPr>
        <p:spPr>
          <a:xfrm>
            <a:off x="428596" y="1785926"/>
            <a:ext cx="7772400" cy="993775"/>
          </a:xfrm>
          <a:prstGeom prst="rect">
            <a:avLst/>
          </a:prstGeom>
        </p:spPr>
        <p:txBody>
          <a:bodyPr vert="horz" lIns="91440" tIns="45720" rIns="91440" bIns="45720" rtlCol="0" anchor="ctr">
            <a:normAutofit/>
          </a:bodyPr>
          <a:lstStyle/>
          <a:p>
            <a:pPr marL="0" lvl="1"/>
            <a:r>
              <a:rPr lang="en-IN" sz="3000" b="1" dirty="0">
                <a:solidFill>
                  <a:schemeClr val="accent6">
                    <a:lumMod val="75000"/>
                  </a:schemeClr>
                </a:solidFill>
                <a:latin typeface="Georgia" pitchFamily="18" charset="0"/>
              </a:rPr>
              <a:t>2</a:t>
            </a:r>
            <a:r>
              <a:rPr lang="en-IN" sz="3000" b="1" dirty="0" smtClean="0">
                <a:solidFill>
                  <a:schemeClr val="accent6">
                    <a:lumMod val="75000"/>
                  </a:schemeClr>
                </a:solidFill>
                <a:latin typeface="Georgia" pitchFamily="18" charset="0"/>
              </a:rPr>
              <a:t>. Edit Campaigns</a:t>
            </a:r>
          </a:p>
        </p:txBody>
      </p:sp>
      <p:sp>
        <p:nvSpPr>
          <p:cNvPr id="9" name="Subtitle 3"/>
          <p:cNvSpPr txBox="1">
            <a:spLocks/>
          </p:cNvSpPr>
          <p:nvPr/>
        </p:nvSpPr>
        <p:spPr>
          <a:xfrm>
            <a:off x="357158" y="3209940"/>
            <a:ext cx="5143536" cy="2362200"/>
          </a:xfrm>
          <a:prstGeom prst="rect">
            <a:avLst/>
          </a:prstGeom>
        </p:spPr>
        <p:txBody>
          <a:bodyPr vert="horz" lIns="91440" tIns="45720" rIns="91440" bIns="45720" rtlCol="0">
            <a:noAutofit/>
          </a:bodyPr>
          <a:lstStyle/>
          <a:p>
            <a:pPr>
              <a:spcBef>
                <a:spcPct val="20000"/>
              </a:spcBef>
            </a:pPr>
            <a:r>
              <a:rPr lang="en-IN" sz="2500" b="1" dirty="0" smtClean="0">
                <a:solidFill>
                  <a:schemeClr val="accent5">
                    <a:lumMod val="75000"/>
                  </a:schemeClr>
                </a:solidFill>
                <a:ea typeface="Verdana" pitchFamily="34" charset="0"/>
                <a:cs typeface="Verdana" pitchFamily="34" charset="0"/>
              </a:rPr>
              <a:t>Select the section that you want to edit. You can choose from Image, Text and Links, Audience, Budget and Schedule, and Placement.</a:t>
            </a:r>
          </a:p>
        </p:txBody>
      </p:sp>
      <p:pic>
        <p:nvPicPr>
          <p:cNvPr id="10" name="Picture 9" descr="edit options for ad campaign in facebook pages manager app"/>
          <p:cNvPicPr/>
          <p:nvPr/>
        </p:nvPicPr>
        <p:blipFill>
          <a:blip r:embed="rId3"/>
          <a:srcRect/>
          <a:stretch>
            <a:fillRect/>
          </a:stretch>
        </p:blipFill>
        <p:spPr bwMode="auto">
          <a:xfrm>
            <a:off x="5786446" y="1643050"/>
            <a:ext cx="2643196" cy="432436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ctrTitle"/>
          </p:nvPr>
        </p:nvSpPr>
        <p:spPr/>
        <p:txBody>
          <a:bodyPr/>
          <a:lstStyle/>
          <a:p>
            <a:endParaRPr lang="en-IN"/>
          </a:p>
        </p:txBody>
      </p:sp>
      <p:sp>
        <p:nvSpPr>
          <p:cNvPr id="6" name="Subtitle 5"/>
          <p:cNvSpPr>
            <a:spLocks noGrp="1"/>
          </p:cNvSpPr>
          <p:nvPr>
            <p:ph type="subTitle" idx="1"/>
          </p:nvPr>
        </p:nvSpPr>
        <p:spPr/>
        <p:txBody>
          <a:bodyPr/>
          <a:lstStyle/>
          <a:p>
            <a:endParaRPr lang="en-IN"/>
          </a:p>
        </p:txBody>
      </p:sp>
      <p:pic>
        <p:nvPicPr>
          <p:cNvPr id="2050" name="Picture 2"/>
          <p:cNvPicPr>
            <a:picLocks noChangeAspect="1" noChangeArrowheads="1"/>
          </p:cNvPicPr>
          <p:nvPr/>
        </p:nvPicPr>
        <p:blipFill>
          <a:blip r:embed="rId2" cstate="print"/>
          <a:srcRect/>
          <a:stretch>
            <a:fillRect/>
          </a:stretch>
        </p:blipFill>
        <p:spPr bwMode="auto">
          <a:xfrm>
            <a:off x="0" y="-24"/>
            <a:ext cx="9143999" cy="7000900"/>
          </a:xfrm>
          <a:prstGeom prst="rect">
            <a:avLst/>
          </a:prstGeom>
          <a:noFill/>
          <a:ln w="9525">
            <a:noFill/>
            <a:miter lim="800000"/>
            <a:headEnd/>
            <a:tailEnd/>
          </a:ln>
          <a:effectLst/>
        </p:spPr>
      </p:pic>
      <p:sp>
        <p:nvSpPr>
          <p:cNvPr id="8" name="Title 2"/>
          <p:cNvSpPr txBox="1">
            <a:spLocks/>
          </p:cNvSpPr>
          <p:nvPr/>
        </p:nvSpPr>
        <p:spPr>
          <a:xfrm>
            <a:off x="642910" y="2138370"/>
            <a:ext cx="7772400" cy="993775"/>
          </a:xfrm>
          <a:prstGeom prst="rect">
            <a:avLst/>
          </a:prstGeom>
        </p:spPr>
        <p:txBody>
          <a:bodyPr vert="horz" lIns="91440" tIns="45720" rIns="91440" bIns="45720" rtlCol="0" anchor="ctr">
            <a:normAutofit/>
          </a:bodyPr>
          <a:lstStyle/>
          <a:p>
            <a:pPr marL="0" lvl="1"/>
            <a:r>
              <a:rPr lang="en-IN" sz="3600" b="1" dirty="0" smtClean="0">
                <a:solidFill>
                  <a:schemeClr val="accent6">
                    <a:lumMod val="75000"/>
                  </a:schemeClr>
                </a:solidFill>
                <a:latin typeface="Georgia" pitchFamily="18" charset="0"/>
              </a:rPr>
              <a:t>4. Instant Articles</a:t>
            </a:r>
          </a:p>
          <a:p>
            <a:pPr marL="0" lvl="1"/>
            <a:endParaRPr lang="en-IN" sz="3600" b="1" dirty="0" smtClean="0">
              <a:solidFill>
                <a:schemeClr val="accent6">
                  <a:lumMod val="75000"/>
                </a:schemeClr>
              </a:solidFill>
              <a:latin typeface="Georgia" pitchFamily="18" charset="0"/>
            </a:endParaRPr>
          </a:p>
        </p:txBody>
      </p:sp>
      <p:sp>
        <p:nvSpPr>
          <p:cNvPr id="13" name="Subtitle 3"/>
          <p:cNvSpPr txBox="1">
            <a:spLocks/>
          </p:cNvSpPr>
          <p:nvPr/>
        </p:nvSpPr>
        <p:spPr>
          <a:xfrm>
            <a:off x="714348" y="3352816"/>
            <a:ext cx="7620000" cy="2362200"/>
          </a:xfrm>
          <a:prstGeom prst="rect">
            <a:avLst/>
          </a:prstGeom>
        </p:spPr>
        <p:txBody>
          <a:bodyPr vert="horz" lIns="91440" tIns="45720" rIns="91440" bIns="45720" rtlCol="0">
            <a:noAutofit/>
          </a:bodyPr>
          <a:lstStyle/>
          <a:p>
            <a:pPr>
              <a:spcBef>
                <a:spcPct val="20000"/>
              </a:spcBef>
            </a:pPr>
            <a:r>
              <a:rPr lang="en-IN" sz="2800" b="1" dirty="0" err="1" smtClean="0">
                <a:solidFill>
                  <a:schemeClr val="accent5">
                    <a:lumMod val="75000"/>
                  </a:schemeClr>
                </a:solidFill>
                <a:ea typeface="Verdana" pitchFamily="34" charset="0"/>
                <a:cs typeface="Verdana" pitchFamily="34" charset="0"/>
              </a:rPr>
              <a:t>Facebook’s</a:t>
            </a:r>
            <a:r>
              <a:rPr lang="en-IN" sz="2800" b="1" dirty="0" smtClean="0">
                <a:solidFill>
                  <a:schemeClr val="accent5">
                    <a:lumMod val="75000"/>
                  </a:schemeClr>
                </a:solidFill>
                <a:ea typeface="Verdana" pitchFamily="34" charset="0"/>
                <a:cs typeface="Verdana" pitchFamily="34" charset="0"/>
              </a:rPr>
              <a:t> Instant Articles are multimedia interactive content loaded directly to the page to keep users inside the Facebook app. Articles load 10x faster and leads to increased visibility and engagement.</a:t>
            </a: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ctrTitle"/>
          </p:nvPr>
        </p:nvSpPr>
        <p:spPr/>
        <p:txBody>
          <a:bodyPr/>
          <a:lstStyle/>
          <a:p>
            <a:endParaRPr lang="en-IN"/>
          </a:p>
        </p:txBody>
      </p:sp>
      <p:sp>
        <p:nvSpPr>
          <p:cNvPr id="6" name="Subtitle 5"/>
          <p:cNvSpPr>
            <a:spLocks noGrp="1"/>
          </p:cNvSpPr>
          <p:nvPr>
            <p:ph type="subTitle" idx="1"/>
          </p:nvPr>
        </p:nvSpPr>
        <p:spPr/>
        <p:txBody>
          <a:bodyPr/>
          <a:lstStyle/>
          <a:p>
            <a:endParaRPr lang="en-IN"/>
          </a:p>
        </p:txBody>
      </p:sp>
      <p:pic>
        <p:nvPicPr>
          <p:cNvPr id="2050" name="Picture 2"/>
          <p:cNvPicPr>
            <a:picLocks noChangeAspect="1" noChangeArrowheads="1"/>
          </p:cNvPicPr>
          <p:nvPr/>
        </p:nvPicPr>
        <p:blipFill>
          <a:blip r:embed="rId2" cstate="print"/>
          <a:srcRect/>
          <a:stretch>
            <a:fillRect/>
          </a:stretch>
        </p:blipFill>
        <p:spPr bwMode="auto">
          <a:xfrm>
            <a:off x="0" y="0"/>
            <a:ext cx="9143999" cy="7000900"/>
          </a:xfrm>
          <a:prstGeom prst="rect">
            <a:avLst/>
          </a:prstGeom>
          <a:noFill/>
          <a:ln w="9525">
            <a:noFill/>
            <a:miter lim="800000"/>
            <a:headEnd/>
            <a:tailEnd/>
          </a:ln>
          <a:effectLst/>
        </p:spPr>
      </p:pic>
      <p:sp>
        <p:nvSpPr>
          <p:cNvPr id="9" name="Subtitle 3"/>
          <p:cNvSpPr txBox="1">
            <a:spLocks/>
          </p:cNvSpPr>
          <p:nvPr/>
        </p:nvSpPr>
        <p:spPr>
          <a:xfrm>
            <a:off x="642910" y="2500306"/>
            <a:ext cx="7620000" cy="2362200"/>
          </a:xfrm>
          <a:prstGeom prst="rect">
            <a:avLst/>
          </a:prstGeom>
        </p:spPr>
        <p:txBody>
          <a:bodyPr vert="horz" lIns="91440" tIns="45720" rIns="91440" bIns="45720" rtlCol="0">
            <a:noAutofit/>
          </a:bodyPr>
          <a:lstStyle/>
          <a:p>
            <a:pPr>
              <a:spcBef>
                <a:spcPct val="20000"/>
              </a:spcBef>
            </a:pPr>
            <a:r>
              <a:rPr lang="en-IN" sz="3600" b="1" dirty="0" smtClean="0">
                <a:solidFill>
                  <a:schemeClr val="accent6">
                    <a:lumMod val="75000"/>
                  </a:schemeClr>
                </a:solidFill>
                <a:latin typeface="Georgia" pitchFamily="18" charset="0"/>
                <a:ea typeface="Verdana" pitchFamily="34" charset="0"/>
                <a:cs typeface="Verdana" pitchFamily="34" charset="0"/>
              </a:rPr>
              <a:t>Take a look at which mobile </a:t>
            </a:r>
            <a:r>
              <a:rPr lang="en-IN" sz="2800" b="1" dirty="0" smtClean="0">
                <a:solidFill>
                  <a:schemeClr val="accent5">
                    <a:lumMod val="75000"/>
                  </a:schemeClr>
                </a:solidFill>
                <a:ea typeface="Verdana" pitchFamily="34" charset="0"/>
                <a:cs typeface="Verdana" pitchFamily="34" charset="0"/>
              </a:rPr>
              <a:t>Facebook elements will make your marketing job easier and find ways to make the mobile experience better for your audience and look out for more features of the Facebook Mobile Apps in the next video - #14.</a:t>
            </a:r>
          </a:p>
          <a:p>
            <a:pPr>
              <a:spcBef>
                <a:spcPct val="20000"/>
              </a:spcBef>
            </a:pPr>
            <a:endParaRPr lang="en-IN" sz="2800" b="1" dirty="0" smtClean="0">
              <a:solidFill>
                <a:schemeClr val="accent5">
                  <a:lumMod val="75000"/>
                </a:schemeClr>
              </a:solidFill>
              <a:ea typeface="Verdana" pitchFamily="34" charset="0"/>
              <a:cs typeface="Verdana" pitchFamily="34" charset="0"/>
            </a:endParaRPr>
          </a:p>
          <a:p>
            <a:pPr>
              <a:spcBef>
                <a:spcPct val="20000"/>
              </a:spcBef>
            </a:pPr>
            <a:endParaRPr lang="en-IN" sz="2800" b="1" dirty="0" smtClean="0">
              <a:solidFill>
                <a:schemeClr val="accent5">
                  <a:lumMod val="75000"/>
                </a:schemeClr>
              </a:solidFill>
              <a:ea typeface="Verdana" pitchFamily="34" charset="0"/>
              <a:cs typeface="Verdana" pitchFamily="34" charset="0"/>
            </a:endParaRPr>
          </a:p>
          <a:p>
            <a:pPr lvl="0">
              <a:spcBef>
                <a:spcPct val="20000"/>
              </a:spcBef>
            </a:pPr>
            <a:endParaRPr lang="en-IN" sz="2800" b="1" dirty="0" smtClean="0">
              <a:solidFill>
                <a:schemeClr val="accent5">
                  <a:lumMod val="75000"/>
                </a:schemeClr>
              </a:solidFill>
              <a:ea typeface="Verdana" pitchFamily="34" charset="0"/>
              <a:cs typeface="Verdana" pitchFamily="34" charset="0"/>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0"/>
          <p:cNvSpPr>
            <a:spLocks noGrp="1"/>
          </p:cNvSpPr>
          <p:nvPr>
            <p:ph type="title"/>
          </p:nvPr>
        </p:nvSpPr>
        <p:spPr/>
        <p:txBody>
          <a:bodyPr/>
          <a:lstStyle/>
          <a:p>
            <a:endParaRPr lang="en-IN"/>
          </a:p>
        </p:txBody>
      </p:sp>
      <p:sp>
        <p:nvSpPr>
          <p:cNvPr id="12" name="Content Placeholder 11"/>
          <p:cNvSpPr>
            <a:spLocks noGrp="1"/>
          </p:cNvSpPr>
          <p:nvPr>
            <p:ph idx="1"/>
          </p:nvPr>
        </p:nvSpPr>
        <p:spPr/>
        <p:txBody>
          <a:bodyPr/>
          <a:lstStyle/>
          <a:p>
            <a:endParaRPr lang="en-IN"/>
          </a:p>
        </p:txBody>
      </p:sp>
      <p:pic>
        <p:nvPicPr>
          <p:cNvPr id="2050" name="Picture 2"/>
          <p:cNvPicPr>
            <a:picLocks noChangeAspect="1" noChangeArrowheads="1"/>
          </p:cNvPicPr>
          <p:nvPr/>
        </p:nvPicPr>
        <p:blipFill>
          <a:blip r:embed="rId2" cstate="print"/>
          <a:srcRect/>
          <a:stretch>
            <a:fillRect/>
          </a:stretch>
        </p:blipFill>
        <p:spPr bwMode="auto">
          <a:xfrm>
            <a:off x="0" y="-24"/>
            <a:ext cx="9143999" cy="7000900"/>
          </a:xfrm>
          <a:prstGeom prst="rect">
            <a:avLst/>
          </a:prstGeom>
          <a:noFill/>
          <a:ln w="9525">
            <a:noFill/>
            <a:miter lim="800000"/>
            <a:headEnd/>
            <a:tailEnd/>
          </a:ln>
          <a:effectLst/>
        </p:spPr>
      </p:pic>
      <p:sp>
        <p:nvSpPr>
          <p:cNvPr id="7" name="Title 3"/>
          <p:cNvSpPr txBox="1">
            <a:spLocks/>
          </p:cNvSpPr>
          <p:nvPr/>
        </p:nvSpPr>
        <p:spPr>
          <a:xfrm>
            <a:off x="642910" y="2714620"/>
            <a:ext cx="7772400" cy="1470025"/>
          </a:xfrm>
          <a:prstGeom prst="rect">
            <a:avLst/>
          </a:prstGeom>
        </p:spPr>
        <p:txBody>
          <a:bodyPr vert="horz" lIns="91440" tIns="45720" rIns="91440" bIns="45720" rtlCol="0" anchor="ct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IN" sz="6000" b="1" i="0" u="none" strike="noStrike" kern="1200" cap="none" spc="0" normalizeH="0" baseline="0" noProof="0" dirty="0" smtClean="0">
                <a:ln>
                  <a:noFill/>
                </a:ln>
                <a:solidFill>
                  <a:schemeClr val="accent6">
                    <a:lumMod val="75000"/>
                  </a:schemeClr>
                </a:solidFill>
                <a:effectLst/>
                <a:uLnTx/>
                <a:uFillTx/>
                <a:latin typeface="Georgia" pitchFamily="18" charset="0"/>
                <a:ea typeface="+mj-ea"/>
                <a:cs typeface="+mj-cs"/>
              </a:rPr>
              <a:t>Thank You</a:t>
            </a:r>
            <a:endParaRPr kumimoji="0" lang="en-IN" sz="6000" b="1" i="0" u="none" strike="noStrike" kern="1200" cap="none" spc="0" normalizeH="0" baseline="0" noProof="0" dirty="0">
              <a:ln>
                <a:noFill/>
              </a:ln>
              <a:solidFill>
                <a:schemeClr val="accent6">
                  <a:lumMod val="75000"/>
                </a:schemeClr>
              </a:solidFill>
              <a:effectLst/>
              <a:uLnTx/>
              <a:uFillTx/>
              <a:latin typeface="Georgia" pitchFamily="18" charset="0"/>
              <a:ea typeface="+mj-ea"/>
              <a:cs typeface="+mj-cs"/>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0"/>
          <p:cNvSpPr>
            <a:spLocks noGrp="1"/>
          </p:cNvSpPr>
          <p:nvPr>
            <p:ph type="title"/>
          </p:nvPr>
        </p:nvSpPr>
        <p:spPr/>
        <p:txBody>
          <a:bodyPr/>
          <a:lstStyle/>
          <a:p>
            <a:endParaRPr lang="en-IN"/>
          </a:p>
        </p:txBody>
      </p:sp>
      <p:sp>
        <p:nvSpPr>
          <p:cNvPr id="12" name="Content Placeholder 11"/>
          <p:cNvSpPr>
            <a:spLocks noGrp="1"/>
          </p:cNvSpPr>
          <p:nvPr>
            <p:ph idx="1"/>
          </p:nvPr>
        </p:nvSpPr>
        <p:spPr/>
        <p:txBody>
          <a:bodyPr/>
          <a:lstStyle/>
          <a:p>
            <a:endParaRPr lang="en-IN"/>
          </a:p>
        </p:txBody>
      </p:sp>
      <p:pic>
        <p:nvPicPr>
          <p:cNvPr id="2050" name="Picture 2"/>
          <p:cNvPicPr>
            <a:picLocks noChangeAspect="1" noChangeArrowheads="1"/>
          </p:cNvPicPr>
          <p:nvPr/>
        </p:nvPicPr>
        <p:blipFill>
          <a:blip r:embed="rId2" cstate="print"/>
          <a:srcRect/>
          <a:stretch>
            <a:fillRect/>
          </a:stretch>
        </p:blipFill>
        <p:spPr bwMode="auto">
          <a:xfrm>
            <a:off x="0" y="-24"/>
            <a:ext cx="9143999" cy="7000900"/>
          </a:xfrm>
          <a:prstGeom prst="rect">
            <a:avLst/>
          </a:prstGeom>
          <a:noFill/>
          <a:ln w="9525">
            <a:noFill/>
            <a:miter lim="800000"/>
            <a:headEnd/>
            <a:tailEnd/>
          </a:ln>
          <a:effectLst/>
        </p:spPr>
      </p:pic>
      <p:sp>
        <p:nvSpPr>
          <p:cNvPr id="14" name="Title 2"/>
          <p:cNvSpPr txBox="1">
            <a:spLocks/>
          </p:cNvSpPr>
          <p:nvPr/>
        </p:nvSpPr>
        <p:spPr>
          <a:xfrm>
            <a:off x="642910" y="2214554"/>
            <a:ext cx="8001056" cy="1071570"/>
          </a:xfrm>
          <a:prstGeom prst="rect">
            <a:avLst/>
          </a:prstGeom>
        </p:spPr>
        <p:txBody>
          <a:bodyPr vert="horz" lIns="91440" tIns="45720" rIns="91440" bIns="45720" rtlCol="0" anchor="ctr">
            <a:normAutofit fontScale="97500"/>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IN" sz="4400" b="1" i="0" u="none" strike="noStrike" kern="1200" cap="none" spc="0" normalizeH="0" baseline="0" noProof="0" dirty="0" smtClean="0">
                <a:ln>
                  <a:noFill/>
                </a:ln>
                <a:solidFill>
                  <a:schemeClr val="accent5">
                    <a:lumMod val="75000"/>
                  </a:schemeClr>
                </a:solidFill>
                <a:effectLst/>
                <a:uLnTx/>
                <a:uFillTx/>
                <a:latin typeface="Georgia" pitchFamily="18" charset="0"/>
                <a:ea typeface="Verdana" pitchFamily="34" charset="0"/>
                <a:cs typeface="Verdana" pitchFamily="34" charset="0"/>
              </a:rPr>
              <a:t>Video #13</a:t>
            </a:r>
          </a:p>
        </p:txBody>
      </p:sp>
      <p:sp>
        <p:nvSpPr>
          <p:cNvPr id="15" name="Subtitle 3"/>
          <p:cNvSpPr txBox="1">
            <a:spLocks/>
          </p:cNvSpPr>
          <p:nvPr/>
        </p:nvSpPr>
        <p:spPr>
          <a:xfrm>
            <a:off x="1571604" y="3500438"/>
            <a:ext cx="6400800" cy="1109658"/>
          </a:xfrm>
          <a:prstGeom prst="rect">
            <a:avLst/>
          </a:prstGeom>
        </p:spPr>
        <p:txBody>
          <a:bodyPr vert="horz" lIns="91440" tIns="45720" rIns="91440" bIns="45720" rtlCol="0">
            <a:normAutofit lnSpcReduction="10000"/>
          </a:bodyPr>
          <a:lstStyle/>
          <a:p>
            <a:pPr lvl="0" algn="ctr">
              <a:spcBef>
                <a:spcPct val="0"/>
              </a:spcBef>
            </a:pPr>
            <a:r>
              <a:rPr lang="en-IN" sz="3600" b="1" dirty="0" smtClean="0">
                <a:solidFill>
                  <a:schemeClr val="accent6">
                    <a:lumMod val="75000"/>
                  </a:schemeClr>
                </a:solidFill>
                <a:ea typeface="Verdana" pitchFamily="34" charset="0"/>
                <a:cs typeface="Verdana" pitchFamily="34" charset="0"/>
              </a:rPr>
              <a:t>Using Facebook Mobile Apps: A guide for marketers - I</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ctrTitle"/>
          </p:nvPr>
        </p:nvSpPr>
        <p:spPr/>
        <p:txBody>
          <a:bodyPr/>
          <a:lstStyle/>
          <a:p>
            <a:endParaRPr lang="en-IN"/>
          </a:p>
        </p:txBody>
      </p:sp>
      <p:sp>
        <p:nvSpPr>
          <p:cNvPr id="6" name="Subtitle 5"/>
          <p:cNvSpPr>
            <a:spLocks noGrp="1"/>
          </p:cNvSpPr>
          <p:nvPr>
            <p:ph type="subTitle" idx="1"/>
          </p:nvPr>
        </p:nvSpPr>
        <p:spPr/>
        <p:txBody>
          <a:bodyPr/>
          <a:lstStyle/>
          <a:p>
            <a:endParaRPr lang="en-IN"/>
          </a:p>
        </p:txBody>
      </p:sp>
      <p:pic>
        <p:nvPicPr>
          <p:cNvPr id="2050" name="Picture 2"/>
          <p:cNvPicPr>
            <a:picLocks noChangeAspect="1" noChangeArrowheads="1"/>
          </p:cNvPicPr>
          <p:nvPr/>
        </p:nvPicPr>
        <p:blipFill>
          <a:blip r:embed="rId2" cstate="print"/>
          <a:srcRect/>
          <a:stretch>
            <a:fillRect/>
          </a:stretch>
        </p:blipFill>
        <p:spPr bwMode="auto">
          <a:xfrm>
            <a:off x="0" y="-24"/>
            <a:ext cx="9143999" cy="7000900"/>
          </a:xfrm>
          <a:prstGeom prst="rect">
            <a:avLst/>
          </a:prstGeom>
          <a:noFill/>
          <a:ln w="9525">
            <a:noFill/>
            <a:miter lim="800000"/>
            <a:headEnd/>
            <a:tailEnd/>
          </a:ln>
          <a:effectLst/>
        </p:spPr>
      </p:pic>
      <p:sp>
        <p:nvSpPr>
          <p:cNvPr id="7" name="Content Placeholder 4"/>
          <p:cNvSpPr txBox="1">
            <a:spLocks/>
          </p:cNvSpPr>
          <p:nvPr/>
        </p:nvSpPr>
        <p:spPr>
          <a:xfrm>
            <a:off x="714348" y="2285992"/>
            <a:ext cx="7858180" cy="3071834"/>
          </a:xfrm>
          <a:prstGeom prst="rect">
            <a:avLst/>
          </a:prstGeom>
        </p:spPr>
        <p:txBody>
          <a:bodyPr vert="horz" lIns="91440" tIns="45720" rIns="91440" bIns="45720" rtlCol="0">
            <a:normAutofit fontScale="70000" lnSpcReduction="20000"/>
          </a:bodyPr>
          <a:lstStyle/>
          <a:p>
            <a:pPr>
              <a:lnSpc>
                <a:spcPct val="150000"/>
              </a:lnSpc>
            </a:pPr>
            <a:r>
              <a:rPr lang="en-IN" sz="5100" b="1" dirty="0">
                <a:solidFill>
                  <a:schemeClr val="accent6">
                    <a:lumMod val="75000"/>
                  </a:schemeClr>
                </a:solidFill>
                <a:latin typeface="Georgia" pitchFamily="18" charset="0"/>
              </a:rPr>
              <a:t>D</a:t>
            </a:r>
            <a:r>
              <a:rPr lang="en-IN" sz="5100" b="1" dirty="0" smtClean="0">
                <a:solidFill>
                  <a:schemeClr val="accent6">
                    <a:lumMod val="75000"/>
                  </a:schemeClr>
                </a:solidFill>
                <a:latin typeface="Georgia" pitchFamily="18" charset="0"/>
              </a:rPr>
              <a:t>iscover the key things </a:t>
            </a:r>
          </a:p>
          <a:p>
            <a:pPr>
              <a:lnSpc>
                <a:spcPct val="150000"/>
              </a:lnSpc>
            </a:pPr>
            <a:r>
              <a:rPr lang="en-IN" sz="3900" b="1" dirty="0" smtClean="0">
                <a:solidFill>
                  <a:schemeClr val="accent5">
                    <a:lumMod val="75000"/>
                  </a:schemeClr>
                </a:solidFill>
              </a:rPr>
              <a:t>marketers need to know about using Facebook mobile apps.</a:t>
            </a:r>
          </a:p>
          <a:p>
            <a:pPr>
              <a:lnSpc>
                <a:spcPct val="150000"/>
              </a:lnSpc>
            </a:pPr>
            <a:r>
              <a:rPr lang="en-IN" sz="3900" b="1" dirty="0" smtClean="0">
                <a:solidFill>
                  <a:schemeClr val="accent5">
                    <a:lumMod val="75000"/>
                  </a:schemeClr>
                </a:solidFill>
              </a:rPr>
              <a:t/>
            </a:r>
            <a:br>
              <a:rPr lang="en-IN" sz="3900" b="1" dirty="0" smtClean="0">
                <a:solidFill>
                  <a:schemeClr val="accent5">
                    <a:lumMod val="75000"/>
                  </a:schemeClr>
                </a:solidFill>
              </a:rPr>
            </a:br>
            <a:endParaRPr lang="en-IN" sz="3900" b="1" dirty="0">
              <a:solidFill>
                <a:schemeClr val="accent5">
                  <a:lumMod val="75000"/>
                </a:schemeClr>
              </a:solidFill>
              <a:ea typeface="Arial Unicode MS" pitchFamily="34" charset="-128"/>
              <a:cs typeface="Arial Unicode MS" pitchFamily="34" charset="-128"/>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ctrTitle"/>
          </p:nvPr>
        </p:nvSpPr>
        <p:spPr/>
        <p:txBody>
          <a:bodyPr/>
          <a:lstStyle/>
          <a:p>
            <a:endParaRPr lang="en-IN"/>
          </a:p>
        </p:txBody>
      </p:sp>
      <p:sp>
        <p:nvSpPr>
          <p:cNvPr id="6" name="Subtitle 5"/>
          <p:cNvSpPr>
            <a:spLocks noGrp="1"/>
          </p:cNvSpPr>
          <p:nvPr>
            <p:ph type="subTitle" idx="1"/>
          </p:nvPr>
        </p:nvSpPr>
        <p:spPr/>
        <p:txBody>
          <a:bodyPr/>
          <a:lstStyle/>
          <a:p>
            <a:endParaRPr lang="en-IN"/>
          </a:p>
        </p:txBody>
      </p:sp>
      <p:pic>
        <p:nvPicPr>
          <p:cNvPr id="2050" name="Picture 2"/>
          <p:cNvPicPr>
            <a:picLocks noChangeAspect="1" noChangeArrowheads="1"/>
          </p:cNvPicPr>
          <p:nvPr/>
        </p:nvPicPr>
        <p:blipFill>
          <a:blip r:embed="rId2" cstate="print"/>
          <a:srcRect/>
          <a:stretch>
            <a:fillRect/>
          </a:stretch>
        </p:blipFill>
        <p:spPr bwMode="auto">
          <a:xfrm>
            <a:off x="0" y="0"/>
            <a:ext cx="9143999" cy="7000900"/>
          </a:xfrm>
          <a:prstGeom prst="rect">
            <a:avLst/>
          </a:prstGeom>
          <a:noFill/>
          <a:ln w="9525">
            <a:noFill/>
            <a:miter lim="800000"/>
            <a:headEnd/>
            <a:tailEnd/>
          </a:ln>
          <a:effectLst/>
        </p:spPr>
      </p:pic>
      <p:sp>
        <p:nvSpPr>
          <p:cNvPr id="8" name="Title 2"/>
          <p:cNvSpPr txBox="1">
            <a:spLocks/>
          </p:cNvSpPr>
          <p:nvPr/>
        </p:nvSpPr>
        <p:spPr>
          <a:xfrm>
            <a:off x="642910" y="2219332"/>
            <a:ext cx="7772400" cy="993775"/>
          </a:xfrm>
          <a:prstGeom prst="rect">
            <a:avLst/>
          </a:prstGeom>
        </p:spPr>
        <p:txBody>
          <a:bodyPr vert="horz" lIns="91440" tIns="45720" rIns="91440" bIns="45720" rtlCol="0" anchor="ctr">
            <a:noAutofit/>
          </a:bodyPr>
          <a:lstStyle/>
          <a:p>
            <a:pPr>
              <a:spcBef>
                <a:spcPct val="0"/>
              </a:spcBef>
              <a:defRPr/>
            </a:pPr>
            <a:r>
              <a:rPr lang="en-IN" sz="3600" b="1" dirty="0">
                <a:solidFill>
                  <a:schemeClr val="accent6">
                    <a:lumMod val="75000"/>
                  </a:schemeClr>
                </a:solidFill>
                <a:latin typeface="Georgia" pitchFamily="18" charset="0"/>
                <a:ea typeface="+mj-ea"/>
                <a:cs typeface="+mj-cs"/>
              </a:rPr>
              <a:t>A</a:t>
            </a:r>
            <a:r>
              <a:rPr lang="en-IN" sz="3600" b="1" dirty="0" smtClean="0">
                <a:solidFill>
                  <a:schemeClr val="accent6">
                    <a:lumMod val="75000"/>
                  </a:schemeClr>
                </a:solidFill>
                <a:latin typeface="Georgia" pitchFamily="18" charset="0"/>
                <a:ea typeface="+mj-ea"/>
                <a:cs typeface="+mj-cs"/>
              </a:rPr>
              <a:t>. </a:t>
            </a:r>
            <a:r>
              <a:rPr lang="en-IN" sz="3600" b="1" dirty="0">
                <a:solidFill>
                  <a:schemeClr val="accent6">
                    <a:lumMod val="75000"/>
                  </a:schemeClr>
                </a:solidFill>
                <a:latin typeface="Georgia" pitchFamily="18" charset="0"/>
                <a:ea typeface="+mj-ea"/>
                <a:cs typeface="+mj-cs"/>
              </a:rPr>
              <a:t>Manage your page </a:t>
            </a:r>
            <a:r>
              <a:rPr lang="en-IN" sz="3600" b="1" dirty="0" smtClean="0">
                <a:solidFill>
                  <a:schemeClr val="accent6">
                    <a:lumMod val="75000"/>
                  </a:schemeClr>
                </a:solidFill>
                <a:latin typeface="Georgia" pitchFamily="18" charset="0"/>
                <a:ea typeface="+mj-ea"/>
                <a:cs typeface="+mj-cs"/>
              </a:rPr>
              <a:t>with </a:t>
            </a:r>
            <a:r>
              <a:rPr lang="en-IN" sz="3600" b="1" dirty="0">
                <a:solidFill>
                  <a:schemeClr val="accent6">
                    <a:lumMod val="75000"/>
                  </a:schemeClr>
                </a:solidFill>
                <a:latin typeface="Georgia" pitchFamily="18" charset="0"/>
                <a:ea typeface="+mj-ea"/>
                <a:cs typeface="+mj-cs"/>
              </a:rPr>
              <a:t>the </a:t>
            </a:r>
            <a:r>
              <a:rPr lang="en-IN" sz="3600" b="1" dirty="0" smtClean="0">
                <a:solidFill>
                  <a:schemeClr val="accent6">
                    <a:lumMod val="75000"/>
                  </a:schemeClr>
                </a:solidFill>
                <a:latin typeface="Georgia" pitchFamily="18" charset="0"/>
                <a:ea typeface="+mj-ea"/>
                <a:cs typeface="+mj-cs"/>
              </a:rPr>
              <a:t>FB Pages </a:t>
            </a:r>
            <a:r>
              <a:rPr lang="en-IN" sz="3600" b="1" dirty="0">
                <a:solidFill>
                  <a:schemeClr val="accent6">
                    <a:lumMod val="75000"/>
                  </a:schemeClr>
                </a:solidFill>
                <a:latin typeface="Georgia" pitchFamily="18" charset="0"/>
                <a:ea typeface="+mj-ea"/>
                <a:cs typeface="+mj-cs"/>
              </a:rPr>
              <a:t>Manager app</a:t>
            </a:r>
            <a:r>
              <a:rPr lang="en-IN" sz="3600" b="1" dirty="0" smtClean="0">
                <a:solidFill>
                  <a:schemeClr val="accent6">
                    <a:lumMod val="75000"/>
                  </a:schemeClr>
                </a:solidFill>
                <a:latin typeface="Georgia" pitchFamily="18" charset="0"/>
                <a:ea typeface="+mj-ea"/>
                <a:cs typeface="+mj-cs"/>
              </a:rPr>
              <a:t>.</a:t>
            </a:r>
            <a:endParaRPr lang="en-IN" sz="3600" b="1" dirty="0">
              <a:solidFill>
                <a:schemeClr val="accent6">
                  <a:lumMod val="75000"/>
                </a:schemeClr>
              </a:solidFill>
              <a:latin typeface="Georgia" pitchFamily="18" charset="0"/>
              <a:ea typeface="+mj-ea"/>
              <a:cs typeface="+mj-cs"/>
            </a:endParaRPr>
          </a:p>
        </p:txBody>
      </p:sp>
      <p:sp>
        <p:nvSpPr>
          <p:cNvPr id="9" name="Subtitle 3"/>
          <p:cNvSpPr txBox="1">
            <a:spLocks/>
          </p:cNvSpPr>
          <p:nvPr/>
        </p:nvSpPr>
        <p:spPr>
          <a:xfrm>
            <a:off x="685800" y="3495692"/>
            <a:ext cx="7620000" cy="2362200"/>
          </a:xfrm>
          <a:prstGeom prst="rect">
            <a:avLst/>
          </a:prstGeom>
        </p:spPr>
        <p:txBody>
          <a:bodyPr vert="horz" lIns="91440" tIns="45720" rIns="91440" bIns="45720" rtlCol="0">
            <a:noAutofit/>
          </a:bodyPr>
          <a:lstStyle/>
          <a:p>
            <a:pPr>
              <a:spcBef>
                <a:spcPct val="20000"/>
              </a:spcBef>
            </a:pPr>
            <a:r>
              <a:rPr lang="en-IN" sz="2700" b="1" dirty="0" smtClean="0">
                <a:solidFill>
                  <a:schemeClr val="accent5">
                    <a:lumMod val="75000"/>
                  </a:schemeClr>
                </a:solidFill>
                <a:ea typeface="Verdana" pitchFamily="34" charset="0"/>
                <a:cs typeface="Verdana" pitchFamily="34" charset="0"/>
              </a:rPr>
              <a:t>The app lets you manage up to 50 pages from your </a:t>
            </a:r>
            <a:r>
              <a:rPr lang="en-IN" sz="2700" b="1" dirty="0" err="1" smtClean="0">
                <a:solidFill>
                  <a:schemeClr val="accent5">
                    <a:lumMod val="75000"/>
                  </a:schemeClr>
                </a:solidFill>
                <a:ea typeface="Verdana" pitchFamily="34" charset="0"/>
                <a:cs typeface="Verdana" pitchFamily="34" charset="0"/>
              </a:rPr>
              <a:t>smartphone</a:t>
            </a:r>
            <a:r>
              <a:rPr lang="en-IN" sz="2700" b="1" dirty="0" smtClean="0">
                <a:solidFill>
                  <a:schemeClr val="accent5">
                    <a:lumMod val="75000"/>
                  </a:schemeClr>
                </a:solidFill>
                <a:ea typeface="Verdana" pitchFamily="34" charset="0"/>
                <a:cs typeface="Verdana" pitchFamily="34" charset="0"/>
              </a:rPr>
              <a:t> or tablet, and it’s available for both </a:t>
            </a:r>
            <a:r>
              <a:rPr lang="en-IN" sz="2700" b="1" dirty="0" err="1" smtClean="0">
                <a:solidFill>
                  <a:schemeClr val="accent5">
                    <a:lumMod val="75000"/>
                  </a:schemeClr>
                </a:solidFill>
                <a:ea typeface="Verdana" pitchFamily="34" charset="0"/>
                <a:cs typeface="Verdana" pitchFamily="34" charset="0"/>
              </a:rPr>
              <a:t>iOS</a:t>
            </a:r>
            <a:r>
              <a:rPr lang="en-IN" sz="2700" b="1" dirty="0" smtClean="0">
                <a:solidFill>
                  <a:schemeClr val="accent5">
                    <a:lumMod val="75000"/>
                  </a:schemeClr>
                </a:solidFill>
                <a:ea typeface="Verdana" pitchFamily="34" charset="0"/>
                <a:cs typeface="Verdana" pitchFamily="34" charset="0"/>
              </a:rPr>
              <a:t> and Android.</a:t>
            </a:r>
          </a:p>
          <a:p>
            <a:pPr>
              <a:spcBef>
                <a:spcPct val="20000"/>
              </a:spcBef>
            </a:pPr>
            <a:r>
              <a:rPr lang="en-IN" sz="2700" b="1" dirty="0" smtClean="0">
                <a:solidFill>
                  <a:schemeClr val="accent5">
                    <a:lumMod val="75000"/>
                  </a:schemeClr>
                </a:solidFill>
                <a:ea typeface="Verdana" pitchFamily="34" charset="0"/>
                <a:cs typeface="Verdana" pitchFamily="34" charset="0"/>
              </a:rPr>
              <a:t/>
            </a:r>
            <a:br>
              <a:rPr lang="en-IN" sz="2700" b="1" dirty="0" smtClean="0">
                <a:solidFill>
                  <a:schemeClr val="accent5">
                    <a:lumMod val="75000"/>
                  </a:schemeClr>
                </a:solidFill>
                <a:ea typeface="Verdana" pitchFamily="34" charset="0"/>
                <a:cs typeface="Verdana" pitchFamily="34" charset="0"/>
              </a:rPr>
            </a:br>
            <a:endParaRPr lang="en-IN" sz="2700" b="1" dirty="0" smtClean="0">
              <a:solidFill>
                <a:schemeClr val="accent5">
                  <a:lumMod val="75000"/>
                </a:schemeClr>
              </a:solidFill>
              <a:ea typeface="Verdana" pitchFamily="34" charset="0"/>
              <a:cs typeface="Verdana" pitchFamily="34" charset="0"/>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ctrTitle"/>
          </p:nvPr>
        </p:nvSpPr>
        <p:spPr/>
        <p:txBody>
          <a:bodyPr/>
          <a:lstStyle/>
          <a:p>
            <a:endParaRPr lang="en-IN"/>
          </a:p>
        </p:txBody>
      </p:sp>
      <p:sp>
        <p:nvSpPr>
          <p:cNvPr id="6" name="Subtitle 5"/>
          <p:cNvSpPr>
            <a:spLocks noGrp="1"/>
          </p:cNvSpPr>
          <p:nvPr>
            <p:ph type="subTitle" idx="1"/>
          </p:nvPr>
        </p:nvSpPr>
        <p:spPr/>
        <p:txBody>
          <a:bodyPr/>
          <a:lstStyle/>
          <a:p>
            <a:endParaRPr lang="en-IN"/>
          </a:p>
        </p:txBody>
      </p:sp>
      <p:pic>
        <p:nvPicPr>
          <p:cNvPr id="2050" name="Picture 2"/>
          <p:cNvPicPr>
            <a:picLocks noChangeAspect="1" noChangeArrowheads="1"/>
          </p:cNvPicPr>
          <p:nvPr/>
        </p:nvPicPr>
        <p:blipFill>
          <a:blip r:embed="rId2" cstate="print"/>
          <a:srcRect/>
          <a:stretch>
            <a:fillRect/>
          </a:stretch>
        </p:blipFill>
        <p:spPr bwMode="auto">
          <a:xfrm>
            <a:off x="0" y="0"/>
            <a:ext cx="9143999" cy="7000900"/>
          </a:xfrm>
          <a:prstGeom prst="rect">
            <a:avLst/>
          </a:prstGeom>
          <a:noFill/>
          <a:ln w="9525">
            <a:noFill/>
            <a:miter lim="800000"/>
            <a:headEnd/>
            <a:tailEnd/>
          </a:ln>
          <a:effectLst/>
        </p:spPr>
      </p:pic>
      <p:sp>
        <p:nvSpPr>
          <p:cNvPr id="8" name="Title 2"/>
          <p:cNvSpPr txBox="1">
            <a:spLocks/>
          </p:cNvSpPr>
          <p:nvPr/>
        </p:nvSpPr>
        <p:spPr>
          <a:xfrm>
            <a:off x="685800" y="2130425"/>
            <a:ext cx="7772400" cy="993775"/>
          </a:xfrm>
          <a:prstGeom prst="rect">
            <a:avLst/>
          </a:prstGeom>
        </p:spPr>
        <p:txBody>
          <a:bodyPr vert="horz" lIns="91440" tIns="45720" rIns="91440" bIns="45720" rtlCol="0" anchor="ctr">
            <a:normAutofit/>
          </a:bodyPr>
          <a:lstStyle/>
          <a:p>
            <a:pPr>
              <a:spcBef>
                <a:spcPct val="0"/>
              </a:spcBef>
              <a:defRPr/>
            </a:pPr>
            <a:r>
              <a:rPr lang="en-IN" sz="3600" b="1" dirty="0" smtClean="0">
                <a:solidFill>
                  <a:schemeClr val="accent6">
                    <a:lumMod val="75000"/>
                  </a:schemeClr>
                </a:solidFill>
                <a:latin typeface="Georgia" pitchFamily="18" charset="0"/>
                <a:ea typeface="+mj-ea"/>
                <a:cs typeface="+mj-cs"/>
              </a:rPr>
              <a:t>1. </a:t>
            </a:r>
            <a:r>
              <a:rPr lang="en-IN" sz="3600" b="1" dirty="0">
                <a:solidFill>
                  <a:schemeClr val="accent6">
                    <a:lumMod val="75000"/>
                  </a:schemeClr>
                </a:solidFill>
                <a:latin typeface="Georgia" pitchFamily="18" charset="0"/>
                <a:ea typeface="+mj-ea"/>
                <a:cs typeface="+mj-cs"/>
              </a:rPr>
              <a:t>Manage </a:t>
            </a:r>
            <a:r>
              <a:rPr lang="en-IN" sz="3600" b="1" dirty="0" err="1" smtClean="0">
                <a:solidFill>
                  <a:schemeClr val="accent6">
                    <a:lumMod val="75000"/>
                  </a:schemeClr>
                </a:solidFill>
                <a:latin typeface="Georgia" pitchFamily="18" charset="0"/>
                <a:ea typeface="+mj-ea"/>
                <a:cs typeface="+mj-cs"/>
              </a:rPr>
              <a:t>Admins</a:t>
            </a:r>
            <a:endParaRPr lang="en-IN" sz="3600" b="1" dirty="0">
              <a:solidFill>
                <a:schemeClr val="accent6">
                  <a:lumMod val="75000"/>
                </a:schemeClr>
              </a:solidFill>
              <a:latin typeface="Georgia" pitchFamily="18" charset="0"/>
              <a:ea typeface="+mj-ea"/>
              <a:cs typeface="+mj-cs"/>
            </a:endParaRPr>
          </a:p>
        </p:txBody>
      </p:sp>
      <p:sp>
        <p:nvSpPr>
          <p:cNvPr id="9" name="Subtitle 3"/>
          <p:cNvSpPr txBox="1">
            <a:spLocks/>
          </p:cNvSpPr>
          <p:nvPr/>
        </p:nvSpPr>
        <p:spPr>
          <a:xfrm>
            <a:off x="685800" y="3276600"/>
            <a:ext cx="4886332" cy="2362200"/>
          </a:xfrm>
          <a:prstGeom prst="rect">
            <a:avLst/>
          </a:prstGeom>
        </p:spPr>
        <p:txBody>
          <a:bodyPr vert="horz" lIns="91440" tIns="45720" rIns="91440" bIns="45720" rtlCol="0">
            <a:noAutofit/>
          </a:bodyPr>
          <a:lstStyle/>
          <a:p>
            <a:pPr>
              <a:spcBef>
                <a:spcPct val="20000"/>
              </a:spcBef>
            </a:pPr>
            <a:r>
              <a:rPr lang="en-IN" sz="2800" b="1" dirty="0" smtClean="0">
                <a:solidFill>
                  <a:schemeClr val="accent5">
                    <a:lumMod val="75000"/>
                  </a:schemeClr>
                </a:solidFill>
                <a:ea typeface="Verdana" pitchFamily="34" charset="0"/>
                <a:cs typeface="Verdana" pitchFamily="34" charset="0"/>
              </a:rPr>
              <a:t>Facebook lets you assign five different types of </a:t>
            </a:r>
            <a:r>
              <a:rPr lang="en-IN" sz="2800" b="1" dirty="0" err="1" smtClean="0">
                <a:solidFill>
                  <a:schemeClr val="accent5">
                    <a:lumMod val="75000"/>
                  </a:schemeClr>
                </a:solidFill>
                <a:ea typeface="Verdana" pitchFamily="34" charset="0"/>
                <a:cs typeface="Verdana" pitchFamily="34" charset="0"/>
              </a:rPr>
              <a:t>admins</a:t>
            </a:r>
            <a:r>
              <a:rPr lang="en-IN" sz="2800" b="1" dirty="0" smtClean="0">
                <a:solidFill>
                  <a:schemeClr val="accent5">
                    <a:lumMod val="75000"/>
                  </a:schemeClr>
                </a:solidFill>
                <a:ea typeface="Verdana" pitchFamily="34" charset="0"/>
                <a:cs typeface="Verdana" pitchFamily="34" charset="0"/>
              </a:rPr>
              <a:t>: Editor, Moderator, Analyst, Advertiser, or another Admin (full access).</a:t>
            </a:r>
          </a:p>
          <a:p>
            <a:pPr>
              <a:spcBef>
                <a:spcPct val="20000"/>
              </a:spcBef>
            </a:pPr>
            <a:r>
              <a:rPr lang="en-IN" sz="2800" b="1" dirty="0" smtClean="0">
                <a:solidFill>
                  <a:schemeClr val="accent5">
                    <a:lumMod val="75000"/>
                  </a:schemeClr>
                </a:solidFill>
                <a:ea typeface="Verdana" pitchFamily="34" charset="0"/>
                <a:cs typeface="Verdana" pitchFamily="34" charset="0"/>
              </a:rPr>
              <a:t/>
            </a:r>
            <a:br>
              <a:rPr lang="en-IN" sz="2800" b="1" dirty="0" smtClean="0">
                <a:solidFill>
                  <a:schemeClr val="accent5">
                    <a:lumMod val="75000"/>
                  </a:schemeClr>
                </a:solidFill>
                <a:ea typeface="Verdana" pitchFamily="34" charset="0"/>
                <a:cs typeface="Verdana" pitchFamily="34" charset="0"/>
              </a:rPr>
            </a:br>
            <a:endParaRPr lang="en-IN" sz="2800" b="1" dirty="0" smtClean="0">
              <a:solidFill>
                <a:schemeClr val="accent5">
                  <a:lumMod val="75000"/>
                </a:schemeClr>
              </a:solidFill>
              <a:ea typeface="Verdana" pitchFamily="34" charset="0"/>
              <a:cs typeface="Verdana" pitchFamily="34" charset="0"/>
            </a:endParaRPr>
          </a:p>
        </p:txBody>
      </p:sp>
      <p:pic>
        <p:nvPicPr>
          <p:cNvPr id="25602" name="Picture 2" descr="facebook pages manager app page roles"/>
          <p:cNvPicPr>
            <a:picLocks noChangeAspect="1" noChangeArrowheads="1"/>
          </p:cNvPicPr>
          <p:nvPr/>
        </p:nvPicPr>
        <p:blipFill>
          <a:blip r:embed="rId3"/>
          <a:srcRect b="28246"/>
          <a:stretch>
            <a:fillRect/>
          </a:stretch>
        </p:blipFill>
        <p:spPr bwMode="auto">
          <a:xfrm>
            <a:off x="5715008" y="2000240"/>
            <a:ext cx="3000376" cy="3278528"/>
          </a:xfrm>
          <a:prstGeom prst="rect">
            <a:avLst/>
          </a:prstGeom>
          <a:noFill/>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ctrTitle"/>
          </p:nvPr>
        </p:nvSpPr>
        <p:spPr/>
        <p:txBody>
          <a:bodyPr/>
          <a:lstStyle/>
          <a:p>
            <a:endParaRPr lang="en-IN"/>
          </a:p>
        </p:txBody>
      </p:sp>
      <p:sp>
        <p:nvSpPr>
          <p:cNvPr id="6" name="Subtitle 5"/>
          <p:cNvSpPr>
            <a:spLocks noGrp="1"/>
          </p:cNvSpPr>
          <p:nvPr>
            <p:ph type="subTitle" idx="1"/>
          </p:nvPr>
        </p:nvSpPr>
        <p:spPr/>
        <p:txBody>
          <a:bodyPr/>
          <a:lstStyle/>
          <a:p>
            <a:endParaRPr lang="en-IN"/>
          </a:p>
        </p:txBody>
      </p:sp>
      <p:pic>
        <p:nvPicPr>
          <p:cNvPr id="2050" name="Picture 2"/>
          <p:cNvPicPr>
            <a:picLocks noChangeAspect="1" noChangeArrowheads="1"/>
          </p:cNvPicPr>
          <p:nvPr/>
        </p:nvPicPr>
        <p:blipFill>
          <a:blip r:embed="rId2" cstate="print"/>
          <a:srcRect/>
          <a:stretch>
            <a:fillRect/>
          </a:stretch>
        </p:blipFill>
        <p:spPr bwMode="auto">
          <a:xfrm>
            <a:off x="0" y="0"/>
            <a:ext cx="9143999" cy="7000900"/>
          </a:xfrm>
          <a:prstGeom prst="rect">
            <a:avLst/>
          </a:prstGeom>
          <a:noFill/>
          <a:ln w="9525">
            <a:noFill/>
            <a:miter lim="800000"/>
            <a:headEnd/>
            <a:tailEnd/>
          </a:ln>
          <a:effectLst/>
        </p:spPr>
      </p:pic>
      <p:sp>
        <p:nvSpPr>
          <p:cNvPr id="8" name="Title 2"/>
          <p:cNvSpPr txBox="1">
            <a:spLocks/>
          </p:cNvSpPr>
          <p:nvPr/>
        </p:nvSpPr>
        <p:spPr>
          <a:xfrm>
            <a:off x="685800" y="2130425"/>
            <a:ext cx="7772400" cy="993775"/>
          </a:xfrm>
          <a:prstGeom prst="rect">
            <a:avLst/>
          </a:prstGeom>
        </p:spPr>
        <p:txBody>
          <a:bodyPr vert="horz" lIns="91440" tIns="45720" rIns="91440" bIns="45720" rtlCol="0" anchor="ctr">
            <a:normAutofit/>
          </a:bodyPr>
          <a:lstStyle/>
          <a:p>
            <a:pPr>
              <a:spcBef>
                <a:spcPct val="0"/>
              </a:spcBef>
              <a:defRPr/>
            </a:pPr>
            <a:r>
              <a:rPr lang="en-IN" sz="3600" b="1" dirty="0" smtClean="0">
                <a:solidFill>
                  <a:schemeClr val="accent6">
                    <a:lumMod val="75000"/>
                  </a:schemeClr>
                </a:solidFill>
                <a:latin typeface="Georgia" pitchFamily="18" charset="0"/>
                <a:ea typeface="+mj-ea"/>
                <a:cs typeface="+mj-cs"/>
              </a:rPr>
              <a:t>1. </a:t>
            </a:r>
            <a:r>
              <a:rPr lang="en-IN" sz="3600" b="1" dirty="0">
                <a:solidFill>
                  <a:schemeClr val="accent6">
                    <a:lumMod val="75000"/>
                  </a:schemeClr>
                </a:solidFill>
                <a:latin typeface="Georgia" pitchFamily="18" charset="0"/>
                <a:ea typeface="+mj-ea"/>
                <a:cs typeface="+mj-cs"/>
              </a:rPr>
              <a:t>Manage </a:t>
            </a:r>
            <a:r>
              <a:rPr lang="en-IN" sz="3600" b="1" dirty="0" err="1" smtClean="0">
                <a:solidFill>
                  <a:schemeClr val="accent6">
                    <a:lumMod val="75000"/>
                  </a:schemeClr>
                </a:solidFill>
                <a:latin typeface="Georgia" pitchFamily="18" charset="0"/>
                <a:ea typeface="+mj-ea"/>
                <a:cs typeface="+mj-cs"/>
              </a:rPr>
              <a:t>Admins</a:t>
            </a:r>
            <a:endParaRPr lang="en-IN" sz="3600" b="1" dirty="0">
              <a:solidFill>
                <a:schemeClr val="accent6">
                  <a:lumMod val="75000"/>
                </a:schemeClr>
              </a:solidFill>
              <a:latin typeface="Georgia" pitchFamily="18" charset="0"/>
              <a:ea typeface="+mj-ea"/>
              <a:cs typeface="+mj-cs"/>
            </a:endParaRPr>
          </a:p>
        </p:txBody>
      </p:sp>
      <p:sp>
        <p:nvSpPr>
          <p:cNvPr id="9" name="Subtitle 3"/>
          <p:cNvSpPr txBox="1">
            <a:spLocks/>
          </p:cNvSpPr>
          <p:nvPr/>
        </p:nvSpPr>
        <p:spPr>
          <a:xfrm>
            <a:off x="685800" y="3276600"/>
            <a:ext cx="4886332" cy="2362200"/>
          </a:xfrm>
          <a:prstGeom prst="rect">
            <a:avLst/>
          </a:prstGeom>
        </p:spPr>
        <p:txBody>
          <a:bodyPr vert="horz" lIns="91440" tIns="45720" rIns="91440" bIns="45720" rtlCol="0">
            <a:noAutofit/>
          </a:bodyPr>
          <a:lstStyle/>
          <a:p>
            <a:pPr>
              <a:spcBef>
                <a:spcPct val="20000"/>
              </a:spcBef>
            </a:pPr>
            <a:r>
              <a:rPr lang="en-IN" sz="2800" b="1" dirty="0" smtClean="0">
                <a:solidFill>
                  <a:schemeClr val="accent5">
                    <a:lumMod val="75000"/>
                  </a:schemeClr>
                </a:solidFill>
                <a:ea typeface="Verdana" pitchFamily="34" charset="0"/>
                <a:cs typeface="Verdana" pitchFamily="34" charset="0"/>
              </a:rPr>
              <a:t>If you want to change someone’s role, tap the pencil icon to the right of his or her name (as shown above). Then select a new role and tap Save to save your changes.</a:t>
            </a:r>
          </a:p>
        </p:txBody>
      </p:sp>
      <p:pic>
        <p:nvPicPr>
          <p:cNvPr id="32770" name="Picture 2" descr="facebook pages manager app page roles"/>
          <p:cNvPicPr>
            <a:picLocks noChangeAspect="1" noChangeArrowheads="1"/>
          </p:cNvPicPr>
          <p:nvPr/>
        </p:nvPicPr>
        <p:blipFill>
          <a:blip r:embed="rId3"/>
          <a:srcRect t="26736" r="4999"/>
          <a:stretch>
            <a:fillRect/>
          </a:stretch>
        </p:blipFill>
        <p:spPr bwMode="auto">
          <a:xfrm>
            <a:off x="5929322" y="1928802"/>
            <a:ext cx="2714644" cy="3719504"/>
          </a:xfrm>
          <a:prstGeom prst="rect">
            <a:avLst/>
          </a:prstGeom>
          <a:noFill/>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ctrTitle"/>
          </p:nvPr>
        </p:nvSpPr>
        <p:spPr/>
        <p:txBody>
          <a:bodyPr/>
          <a:lstStyle/>
          <a:p>
            <a:endParaRPr lang="en-IN"/>
          </a:p>
        </p:txBody>
      </p:sp>
      <p:sp>
        <p:nvSpPr>
          <p:cNvPr id="6" name="Subtitle 5"/>
          <p:cNvSpPr>
            <a:spLocks noGrp="1"/>
          </p:cNvSpPr>
          <p:nvPr>
            <p:ph type="subTitle" idx="1"/>
          </p:nvPr>
        </p:nvSpPr>
        <p:spPr/>
        <p:txBody>
          <a:bodyPr/>
          <a:lstStyle/>
          <a:p>
            <a:endParaRPr lang="en-IN"/>
          </a:p>
        </p:txBody>
      </p:sp>
      <p:pic>
        <p:nvPicPr>
          <p:cNvPr id="2050" name="Picture 2"/>
          <p:cNvPicPr>
            <a:picLocks noChangeAspect="1" noChangeArrowheads="1"/>
          </p:cNvPicPr>
          <p:nvPr/>
        </p:nvPicPr>
        <p:blipFill>
          <a:blip r:embed="rId2" cstate="print"/>
          <a:srcRect/>
          <a:stretch>
            <a:fillRect/>
          </a:stretch>
        </p:blipFill>
        <p:spPr bwMode="auto">
          <a:xfrm>
            <a:off x="0" y="-71462"/>
            <a:ext cx="9143999" cy="7000900"/>
          </a:xfrm>
          <a:prstGeom prst="rect">
            <a:avLst/>
          </a:prstGeom>
          <a:noFill/>
          <a:ln w="9525">
            <a:noFill/>
            <a:miter lim="800000"/>
            <a:headEnd/>
            <a:tailEnd/>
          </a:ln>
          <a:effectLst/>
        </p:spPr>
      </p:pic>
      <p:sp>
        <p:nvSpPr>
          <p:cNvPr id="8" name="Title 2"/>
          <p:cNvSpPr txBox="1">
            <a:spLocks/>
          </p:cNvSpPr>
          <p:nvPr/>
        </p:nvSpPr>
        <p:spPr>
          <a:xfrm>
            <a:off x="357158" y="1785926"/>
            <a:ext cx="5286412" cy="993775"/>
          </a:xfrm>
          <a:prstGeom prst="rect">
            <a:avLst/>
          </a:prstGeom>
        </p:spPr>
        <p:txBody>
          <a:bodyPr vert="horz" lIns="91440" tIns="45720" rIns="91440" bIns="45720" rtlCol="0" anchor="ctr">
            <a:normAutofit fontScale="85000" lnSpcReduction="10000"/>
          </a:bodyPr>
          <a:lstStyle/>
          <a:p>
            <a:pPr>
              <a:spcBef>
                <a:spcPct val="0"/>
              </a:spcBef>
              <a:defRPr/>
            </a:pPr>
            <a:r>
              <a:rPr lang="en-IN" sz="3600" b="1" dirty="0" smtClean="0">
                <a:solidFill>
                  <a:schemeClr val="accent6">
                    <a:lumMod val="75000"/>
                  </a:schemeClr>
                </a:solidFill>
                <a:latin typeface="Georgia" pitchFamily="18" charset="0"/>
                <a:ea typeface="+mj-ea"/>
                <a:cs typeface="+mj-cs"/>
              </a:rPr>
              <a:t>2. </a:t>
            </a:r>
            <a:r>
              <a:rPr lang="en-IN" sz="3600" b="1" dirty="0">
                <a:solidFill>
                  <a:schemeClr val="accent6">
                    <a:lumMod val="75000"/>
                  </a:schemeClr>
                </a:solidFill>
                <a:latin typeface="Georgia" pitchFamily="18" charset="0"/>
                <a:ea typeface="+mj-ea"/>
                <a:cs typeface="+mj-cs"/>
              </a:rPr>
              <a:t>Create Posts, Schedule, or Save </a:t>
            </a:r>
            <a:r>
              <a:rPr lang="en-IN" sz="3600" b="1" dirty="0" smtClean="0">
                <a:solidFill>
                  <a:schemeClr val="accent6">
                    <a:lumMod val="75000"/>
                  </a:schemeClr>
                </a:solidFill>
                <a:latin typeface="Georgia" pitchFamily="18" charset="0"/>
                <a:ea typeface="+mj-ea"/>
                <a:cs typeface="+mj-cs"/>
              </a:rPr>
              <a:t>Drafts</a:t>
            </a:r>
            <a:endParaRPr lang="en-IN" sz="3600" b="1" dirty="0">
              <a:solidFill>
                <a:schemeClr val="accent6">
                  <a:lumMod val="75000"/>
                </a:schemeClr>
              </a:solidFill>
              <a:latin typeface="Georgia" pitchFamily="18" charset="0"/>
              <a:ea typeface="+mj-ea"/>
              <a:cs typeface="+mj-cs"/>
            </a:endParaRPr>
          </a:p>
        </p:txBody>
      </p:sp>
      <p:sp>
        <p:nvSpPr>
          <p:cNvPr id="9" name="Subtitle 3"/>
          <p:cNvSpPr txBox="1">
            <a:spLocks/>
          </p:cNvSpPr>
          <p:nvPr/>
        </p:nvSpPr>
        <p:spPr>
          <a:xfrm>
            <a:off x="400048" y="3276600"/>
            <a:ext cx="5457836" cy="2362200"/>
          </a:xfrm>
          <a:prstGeom prst="rect">
            <a:avLst/>
          </a:prstGeom>
        </p:spPr>
        <p:txBody>
          <a:bodyPr vert="horz" lIns="91440" tIns="45720" rIns="91440" bIns="45720" rtlCol="0">
            <a:noAutofit/>
          </a:bodyPr>
          <a:lstStyle/>
          <a:p>
            <a:pPr>
              <a:spcBef>
                <a:spcPct val="20000"/>
              </a:spcBef>
            </a:pPr>
            <a:r>
              <a:rPr lang="en-IN" sz="2800" b="1" dirty="0">
                <a:solidFill>
                  <a:schemeClr val="accent5">
                    <a:lumMod val="75000"/>
                  </a:schemeClr>
                </a:solidFill>
                <a:ea typeface="Verdana" pitchFamily="34" charset="0"/>
                <a:cs typeface="Verdana" pitchFamily="34" charset="0"/>
              </a:rPr>
              <a:t>Y</a:t>
            </a:r>
            <a:r>
              <a:rPr lang="en-IN" sz="2800" b="1" dirty="0" smtClean="0">
                <a:solidFill>
                  <a:schemeClr val="accent5">
                    <a:lumMod val="75000"/>
                  </a:schemeClr>
                </a:solidFill>
                <a:ea typeface="Verdana" pitchFamily="34" charset="0"/>
                <a:cs typeface="Verdana" pitchFamily="34" charset="0"/>
              </a:rPr>
              <a:t>ou can create and publish all types of posts: status update, photo, video, share a link, or create an event.</a:t>
            </a:r>
          </a:p>
        </p:txBody>
      </p:sp>
      <p:pic>
        <p:nvPicPr>
          <p:cNvPr id="7" name="Picture 6" descr="facebook post in facebook pages manager app"/>
          <p:cNvPicPr/>
          <p:nvPr/>
        </p:nvPicPr>
        <p:blipFill>
          <a:blip r:embed="rId3"/>
          <a:srcRect/>
          <a:stretch>
            <a:fillRect/>
          </a:stretch>
        </p:blipFill>
        <p:spPr bwMode="auto">
          <a:xfrm>
            <a:off x="6215074" y="1785926"/>
            <a:ext cx="2286016" cy="3786214"/>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ctrTitle"/>
          </p:nvPr>
        </p:nvSpPr>
        <p:spPr/>
        <p:txBody>
          <a:bodyPr/>
          <a:lstStyle/>
          <a:p>
            <a:endParaRPr lang="en-IN"/>
          </a:p>
        </p:txBody>
      </p:sp>
      <p:sp>
        <p:nvSpPr>
          <p:cNvPr id="6" name="Subtitle 5"/>
          <p:cNvSpPr>
            <a:spLocks noGrp="1"/>
          </p:cNvSpPr>
          <p:nvPr>
            <p:ph type="subTitle" idx="1"/>
          </p:nvPr>
        </p:nvSpPr>
        <p:spPr/>
        <p:txBody>
          <a:bodyPr/>
          <a:lstStyle/>
          <a:p>
            <a:endParaRPr lang="en-IN"/>
          </a:p>
        </p:txBody>
      </p:sp>
      <p:pic>
        <p:nvPicPr>
          <p:cNvPr id="2050" name="Picture 2"/>
          <p:cNvPicPr>
            <a:picLocks noChangeAspect="1" noChangeArrowheads="1"/>
          </p:cNvPicPr>
          <p:nvPr/>
        </p:nvPicPr>
        <p:blipFill>
          <a:blip r:embed="rId2" cstate="print"/>
          <a:srcRect/>
          <a:stretch>
            <a:fillRect/>
          </a:stretch>
        </p:blipFill>
        <p:spPr bwMode="auto">
          <a:xfrm>
            <a:off x="0" y="0"/>
            <a:ext cx="9143999" cy="7000900"/>
          </a:xfrm>
          <a:prstGeom prst="rect">
            <a:avLst/>
          </a:prstGeom>
          <a:noFill/>
          <a:ln w="9525">
            <a:noFill/>
            <a:miter lim="800000"/>
            <a:headEnd/>
            <a:tailEnd/>
          </a:ln>
          <a:effectLst/>
        </p:spPr>
      </p:pic>
      <p:sp>
        <p:nvSpPr>
          <p:cNvPr id="8" name="Title 2"/>
          <p:cNvSpPr txBox="1">
            <a:spLocks/>
          </p:cNvSpPr>
          <p:nvPr/>
        </p:nvSpPr>
        <p:spPr>
          <a:xfrm>
            <a:off x="428596" y="2130425"/>
            <a:ext cx="4743456" cy="993775"/>
          </a:xfrm>
          <a:prstGeom prst="rect">
            <a:avLst/>
          </a:prstGeom>
        </p:spPr>
        <p:txBody>
          <a:bodyPr vert="horz" lIns="91440" tIns="45720" rIns="91440" bIns="45720" rtlCol="0" anchor="ctr">
            <a:normAutofit fontScale="77500" lnSpcReduction="20000"/>
          </a:bodyPr>
          <a:lstStyle/>
          <a:p>
            <a:pPr>
              <a:spcBef>
                <a:spcPct val="0"/>
              </a:spcBef>
              <a:defRPr/>
            </a:pPr>
            <a:r>
              <a:rPr lang="en-IN" sz="3600" b="1" dirty="0">
                <a:solidFill>
                  <a:schemeClr val="accent6">
                    <a:lumMod val="75000"/>
                  </a:schemeClr>
                </a:solidFill>
                <a:latin typeface="Georgia" pitchFamily="18" charset="0"/>
                <a:ea typeface="+mj-ea"/>
                <a:cs typeface="+mj-cs"/>
              </a:rPr>
              <a:t>3. Add Comments and/or Private </a:t>
            </a:r>
            <a:r>
              <a:rPr lang="en-IN" sz="3600" b="1" dirty="0" smtClean="0">
                <a:solidFill>
                  <a:schemeClr val="accent6">
                    <a:lumMod val="75000"/>
                  </a:schemeClr>
                </a:solidFill>
                <a:latin typeface="Georgia" pitchFamily="18" charset="0"/>
                <a:ea typeface="+mj-ea"/>
                <a:cs typeface="+mj-cs"/>
              </a:rPr>
              <a:t>Message</a:t>
            </a:r>
            <a:endParaRPr lang="en-IN" sz="3600" b="1" dirty="0">
              <a:solidFill>
                <a:schemeClr val="accent6">
                  <a:lumMod val="75000"/>
                </a:schemeClr>
              </a:solidFill>
              <a:latin typeface="Georgia" pitchFamily="18" charset="0"/>
              <a:ea typeface="+mj-ea"/>
              <a:cs typeface="+mj-cs"/>
            </a:endParaRPr>
          </a:p>
        </p:txBody>
      </p:sp>
      <p:sp>
        <p:nvSpPr>
          <p:cNvPr id="9" name="Subtitle 3"/>
          <p:cNvSpPr txBox="1">
            <a:spLocks/>
          </p:cNvSpPr>
          <p:nvPr/>
        </p:nvSpPr>
        <p:spPr>
          <a:xfrm>
            <a:off x="428596" y="3276600"/>
            <a:ext cx="5100646" cy="2362200"/>
          </a:xfrm>
          <a:prstGeom prst="rect">
            <a:avLst/>
          </a:prstGeom>
        </p:spPr>
        <p:txBody>
          <a:bodyPr vert="horz" lIns="91440" tIns="45720" rIns="91440" bIns="45720" rtlCol="0">
            <a:noAutofit/>
          </a:bodyPr>
          <a:lstStyle/>
          <a:p>
            <a:r>
              <a:rPr lang="en-IN" sz="2500" b="1" dirty="0" smtClean="0">
                <a:solidFill>
                  <a:schemeClr val="accent5">
                    <a:lumMod val="75000"/>
                  </a:schemeClr>
                </a:solidFill>
              </a:rPr>
              <a:t>Now, you can message a user directly in response to a comment on your page, especially helpful for pages that receive comments of a particularly sensitive or negative nature at times. </a:t>
            </a:r>
          </a:p>
        </p:txBody>
      </p:sp>
      <p:pic>
        <p:nvPicPr>
          <p:cNvPr id="7" name="Picture 6" descr="facebook post comments in facebook pages manager app"/>
          <p:cNvPicPr/>
          <p:nvPr/>
        </p:nvPicPr>
        <p:blipFill>
          <a:blip r:embed="rId3"/>
          <a:srcRect/>
          <a:stretch>
            <a:fillRect/>
          </a:stretch>
        </p:blipFill>
        <p:spPr bwMode="auto">
          <a:xfrm>
            <a:off x="5786446" y="1428736"/>
            <a:ext cx="2857500" cy="4429156"/>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ctrTitle"/>
          </p:nvPr>
        </p:nvSpPr>
        <p:spPr/>
        <p:txBody>
          <a:bodyPr/>
          <a:lstStyle/>
          <a:p>
            <a:endParaRPr lang="en-IN"/>
          </a:p>
        </p:txBody>
      </p:sp>
      <p:sp>
        <p:nvSpPr>
          <p:cNvPr id="6" name="Subtitle 5"/>
          <p:cNvSpPr>
            <a:spLocks noGrp="1"/>
          </p:cNvSpPr>
          <p:nvPr>
            <p:ph type="subTitle" idx="1"/>
          </p:nvPr>
        </p:nvSpPr>
        <p:spPr/>
        <p:txBody>
          <a:bodyPr/>
          <a:lstStyle/>
          <a:p>
            <a:endParaRPr lang="en-IN"/>
          </a:p>
        </p:txBody>
      </p:sp>
      <p:pic>
        <p:nvPicPr>
          <p:cNvPr id="2050" name="Picture 2"/>
          <p:cNvPicPr>
            <a:picLocks noChangeAspect="1" noChangeArrowheads="1"/>
          </p:cNvPicPr>
          <p:nvPr/>
        </p:nvPicPr>
        <p:blipFill>
          <a:blip r:embed="rId2" cstate="print"/>
          <a:srcRect/>
          <a:stretch>
            <a:fillRect/>
          </a:stretch>
        </p:blipFill>
        <p:spPr bwMode="auto">
          <a:xfrm>
            <a:off x="1" y="0"/>
            <a:ext cx="9143999" cy="7000900"/>
          </a:xfrm>
          <a:prstGeom prst="rect">
            <a:avLst/>
          </a:prstGeom>
          <a:noFill/>
          <a:ln w="9525">
            <a:noFill/>
            <a:miter lim="800000"/>
            <a:headEnd/>
            <a:tailEnd/>
          </a:ln>
          <a:effectLst/>
        </p:spPr>
      </p:pic>
      <p:sp>
        <p:nvSpPr>
          <p:cNvPr id="8" name="Title 2"/>
          <p:cNvSpPr txBox="1">
            <a:spLocks/>
          </p:cNvSpPr>
          <p:nvPr/>
        </p:nvSpPr>
        <p:spPr>
          <a:xfrm>
            <a:off x="428596" y="1785926"/>
            <a:ext cx="7772400" cy="993775"/>
          </a:xfrm>
          <a:prstGeom prst="rect">
            <a:avLst/>
          </a:prstGeom>
        </p:spPr>
        <p:txBody>
          <a:bodyPr vert="horz" lIns="91440" tIns="45720" rIns="91440" bIns="45720" rtlCol="0" anchor="ctr">
            <a:normAutofit/>
          </a:bodyPr>
          <a:lstStyle/>
          <a:p>
            <a:pPr marL="0" lvl="1"/>
            <a:r>
              <a:rPr lang="en-IN" sz="3000" b="1" dirty="0">
                <a:solidFill>
                  <a:schemeClr val="accent6">
                    <a:lumMod val="75000"/>
                  </a:schemeClr>
                </a:solidFill>
                <a:latin typeface="Georgia" pitchFamily="18" charset="0"/>
              </a:rPr>
              <a:t>4</a:t>
            </a:r>
            <a:r>
              <a:rPr lang="en-IN" sz="3000" b="1" dirty="0" smtClean="0">
                <a:solidFill>
                  <a:schemeClr val="accent6">
                    <a:lumMod val="75000"/>
                  </a:schemeClr>
                </a:solidFill>
                <a:latin typeface="Georgia" pitchFamily="18" charset="0"/>
              </a:rPr>
              <a:t>. View Insights</a:t>
            </a:r>
          </a:p>
        </p:txBody>
      </p:sp>
      <p:sp>
        <p:nvSpPr>
          <p:cNvPr id="9" name="Subtitle 3"/>
          <p:cNvSpPr txBox="1">
            <a:spLocks/>
          </p:cNvSpPr>
          <p:nvPr/>
        </p:nvSpPr>
        <p:spPr>
          <a:xfrm>
            <a:off x="357158" y="3209940"/>
            <a:ext cx="5286412" cy="2362200"/>
          </a:xfrm>
          <a:prstGeom prst="rect">
            <a:avLst/>
          </a:prstGeom>
        </p:spPr>
        <p:txBody>
          <a:bodyPr vert="horz" lIns="91440" tIns="45720" rIns="91440" bIns="45720" rtlCol="0">
            <a:noAutofit/>
          </a:bodyPr>
          <a:lstStyle/>
          <a:p>
            <a:pPr>
              <a:spcBef>
                <a:spcPct val="20000"/>
              </a:spcBef>
            </a:pPr>
            <a:r>
              <a:rPr lang="en-IN" sz="2500" b="1" dirty="0" smtClean="0">
                <a:solidFill>
                  <a:schemeClr val="accent5">
                    <a:lumMod val="75000"/>
                  </a:schemeClr>
                </a:solidFill>
                <a:ea typeface="Verdana" pitchFamily="34" charset="0"/>
                <a:cs typeface="Verdana" pitchFamily="34" charset="0"/>
              </a:rPr>
              <a:t>This handy dashboard lets you see five sets of stats – Reach, Engagement, Page likes, Message response rate and average response time and Video views at a glance for the past seven days</a:t>
            </a:r>
          </a:p>
        </p:txBody>
      </p:sp>
      <p:pic>
        <p:nvPicPr>
          <p:cNvPr id="7" name="Picture 6" descr="facebook insights in facebook pages manager app"/>
          <p:cNvPicPr/>
          <p:nvPr/>
        </p:nvPicPr>
        <p:blipFill>
          <a:blip r:embed="rId3"/>
          <a:srcRect/>
          <a:stretch>
            <a:fillRect/>
          </a:stretch>
        </p:blipFill>
        <p:spPr bwMode="auto">
          <a:xfrm>
            <a:off x="5786446" y="1643050"/>
            <a:ext cx="2928958" cy="4148131"/>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313</TotalTime>
  <Words>410</Words>
  <Application>Microsoft Office PowerPoint</Application>
  <PresentationFormat>On-screen Show (4:3)</PresentationFormat>
  <Paragraphs>33</Paragraphs>
  <Slides>16</Slides>
  <Notes>0</Notes>
  <HiddenSlides>0</HiddenSlides>
  <MMClips>0</MMClips>
  <ScaleCrop>false</ScaleCrop>
  <HeadingPairs>
    <vt:vector size="4" baseType="variant">
      <vt:variant>
        <vt:lpstr>Theme</vt:lpstr>
      </vt:variant>
      <vt:variant>
        <vt:i4>1</vt:i4>
      </vt:variant>
      <vt:variant>
        <vt:lpstr>Slide Titles</vt:lpstr>
      </vt:variant>
      <vt:variant>
        <vt:i4>16</vt:i4>
      </vt:variant>
    </vt:vector>
  </HeadingPairs>
  <TitlesOfParts>
    <vt:vector size="17" baseType="lpstr">
      <vt:lpstr>Office Theme</vt:lpstr>
      <vt:lpstr>Slide 1</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vector>
  </TitlesOfParts>
  <Company>Hewlett-Packard Company</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Ashish Nikhanj</dc:creator>
  <cp:lastModifiedBy>Ashish Nikhanj</cp:lastModifiedBy>
  <cp:revision>24</cp:revision>
  <dcterms:created xsi:type="dcterms:W3CDTF">2016-12-20T11:06:11Z</dcterms:created>
  <dcterms:modified xsi:type="dcterms:W3CDTF">2016-12-20T16:21:34Z</dcterms:modified>
</cp:coreProperties>
</file>